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0.42095588235294118</c:v>
                </c:pt>
                <c:pt idx="1">
                  <c:v>0.57536764705882348</c:v>
                </c:pt>
                <c:pt idx="2">
                  <c:v>0</c:v>
                </c:pt>
                <c:pt idx="3">
                  <c:v>3.6764705882352941E-3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Barking, Havering and Redbridge University Hospitals NHS Trust</c:v>
                </c:pt>
                <c:pt idx="2">
                  <c:v>Epsom and St Helier University Hospitals NHS Trust</c:v>
                </c:pt>
                <c:pt idx="3">
                  <c:v>Croydon Health Services NHS Trust</c:v>
                </c:pt>
                <c:pt idx="4">
                  <c:v>London North West University Healthcare NHS Trust</c:v>
                </c:pt>
              </c:strCache>
            </c:strRef>
          </c:cat>
          <c:val>
            <c:numRef>
              <c:f>Sheet1!$B$2:$B$6</c:f>
              <c:numCache>
                <c:formatCode>0.0</c:formatCode>
                <c:ptCount val="5"/>
                <c:pt idx="0">
                  <c:v>5.694059557570978</c:v>
                </c:pt>
                <c:pt idx="1">
                  <c:v>6.0573313616409443</c:v>
                </c:pt>
                <c:pt idx="2">
                  <c:v>6.0763853380375252</c:v>
                </c:pt>
                <c:pt idx="3">
                  <c:v>6.1056071879764842</c:v>
                </c:pt>
                <c:pt idx="4">
                  <c:v>6.1514801686319274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Barking, Havering and Redbridge University Hospitals NHS Trust</c:v>
                </c:pt>
                <c:pt idx="2">
                  <c:v>Epsom and St Helier University Hospitals NHS Trust</c:v>
                </c:pt>
                <c:pt idx="3">
                  <c:v>Croydon Health Services NHS Trust</c:v>
                </c:pt>
                <c:pt idx="4">
                  <c:v>London North West University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(534)</c:v>
                </c:pt>
                <c:pt idx="1">
                  <c:v>St Helier Hospital (212)</c:v>
                </c:pt>
                <c:pt idx="2">
                  <c:v>Epsom Hospital (188)</c:v>
                </c:pt>
                <c:pt idx="3">
                  <c:v>South West London Elective Orthopaedic Centre (134)</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(534)</c:v>
                </c:pt>
                <c:pt idx="1">
                  <c:v>St Helier Hospital (212)</c:v>
                </c:pt>
                <c:pt idx="2">
                  <c:v>Epsom Hospital (188)</c:v>
                </c:pt>
                <c:pt idx="3">
                  <c:v>South West London Elective Orthopaedic Centre (134)</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(534)</c:v>
                </c:pt>
                <c:pt idx="1">
                  <c:v>St Helier Hospital (212)</c:v>
                </c:pt>
                <c:pt idx="2">
                  <c:v>Epsom Hospital (188)</c:v>
                </c:pt>
                <c:pt idx="3">
                  <c:v>South West London Elective Orthopaedic Centre (134)</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(534)</c:v>
                </c:pt>
                <c:pt idx="1">
                  <c:v>St Helier Hospital (212)</c:v>
                </c:pt>
                <c:pt idx="2">
                  <c:v>Epsom Hospital (188)</c:v>
                </c:pt>
                <c:pt idx="3">
                  <c:v>South West London Elective Orthopaedic Centre (134)</c:v>
                </c:pt>
              </c:strCache>
            </c:strRef>
          </c:cat>
          <c:val>
            <c:numRef>
              <c:f>Sheet1!$G$2:$G$5</c:f>
              <c:numCache>
                <c:formatCode>0.0;;</c:formatCode>
                <c:ptCount val="4"/>
                <c:pt idx="0">
                  <c:v>6.5809186833572104</c:v>
                </c:pt>
                <c:pt idx="1">
                  <c:v>5.990039145554988</c:v>
                </c:pt>
                <c:pt idx="2">
                  <c:v>6.9421122895754683</c:v>
                </c:pt>
                <c:pt idx="3">
                  <c:v>7.2292469164004629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(534)</c:v>
                </c:pt>
                <c:pt idx="1">
                  <c:v>St Helier Hospital (212)</c:v>
                </c:pt>
                <c:pt idx="2">
                  <c:v>Epsom Hospital (188)</c:v>
                </c:pt>
                <c:pt idx="3">
                  <c:v>South West London Elective Orthopaedic Centre (134)</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(534)</c:v>
                </c:pt>
                <c:pt idx="1">
                  <c:v>St Helier Hospital (212)</c:v>
                </c:pt>
                <c:pt idx="2">
                  <c:v>Epsom Hospital (188)</c:v>
                </c:pt>
                <c:pt idx="3">
                  <c:v>South West London Elective Orthopaedic Centre (134)</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(534)</c:v>
                </c:pt>
                <c:pt idx="1">
                  <c:v>St Helier Hospital (212)</c:v>
                </c:pt>
                <c:pt idx="2">
                  <c:v>Epsom Hospital (188)</c:v>
                </c:pt>
                <c:pt idx="3">
                  <c:v>South West London Elective Orthopaedic Centre (134)</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3.4190813166427896</c:v>
                </c:pt>
                <c:pt idx="1">
                  <c:v>4.009960854445012</c:v>
                </c:pt>
                <c:pt idx="2">
                  <c:v>3.0578877104245317</c:v>
                </c:pt>
                <c:pt idx="3">
                  <c:v>2.7707530835995371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(534)</c:v>
                </c:pt>
                <c:pt idx="1">
                  <c:v>St Helier Hospital (212)</c:v>
                </c:pt>
                <c:pt idx="2">
                  <c:v>Epsom Hospital (188)</c:v>
                </c:pt>
                <c:pt idx="3">
                  <c:v>South West London Elective Orthopaedic Centre (134)</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(534)</c:v>
                </c:pt>
                <c:pt idx="1">
                  <c:v>St Helier Hospital (212)</c:v>
                </c:pt>
                <c:pt idx="2">
                  <c:v>Epsom Hospital (188)</c:v>
                </c:pt>
                <c:pt idx="3">
                  <c:v>South West London Elective Orthopaedic Centre (134)</c:v>
                </c:pt>
              </c:strCache>
            </c:strRef>
          </c:cat>
          <c:val>
            <c:numRef>
              <c:f>Sheet1!$E$2:$E$5</c:f>
              <c:numCache>
                <c:formatCode>0.0;;</c:formatCode>
                <c:ptCount val="4"/>
                <c:pt idx="0">
                  <c:v>0</c:v>
                </c:pt>
                <c:pt idx="1">
                  <c:v>7.5792513072980698</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(534)</c:v>
                </c:pt>
                <c:pt idx="1">
                  <c:v>St Helier Hospital (212)</c:v>
                </c:pt>
                <c:pt idx="2">
                  <c:v>Epsom Hospital (188)</c:v>
                </c:pt>
                <c:pt idx="3">
                  <c:v>South West London Elective Orthopaedic Centre (134)</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(534)</c:v>
                </c:pt>
                <c:pt idx="1">
                  <c:v>St Helier Hospital (212)</c:v>
                </c:pt>
                <c:pt idx="2">
                  <c:v>Epsom Hospital (188)</c:v>
                </c:pt>
                <c:pt idx="3">
                  <c:v>South West London Elective Orthopaedic Centre (134)</c:v>
                </c:pt>
              </c:strCache>
            </c:strRef>
          </c:cat>
          <c:val>
            <c:numRef>
              <c:f>Sheet1!$G$2:$G$5</c:f>
              <c:numCache>
                <c:formatCode>0.0;;</c:formatCode>
                <c:ptCount val="4"/>
                <c:pt idx="0">
                  <c:v>7.9610040513288771</c:v>
                </c:pt>
                <c:pt idx="1">
                  <c:v>0</c:v>
                </c:pt>
                <c:pt idx="2">
                  <c:v>8.2830037720725667</c:v>
                </c:pt>
                <c:pt idx="3">
                  <c:v>8.5523315275972962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(534)</c:v>
                </c:pt>
                <c:pt idx="1">
                  <c:v>St Helier Hospital (212)</c:v>
                </c:pt>
                <c:pt idx="2">
                  <c:v>Epsom Hospital (188)</c:v>
                </c:pt>
                <c:pt idx="3">
                  <c:v>South West London Elective Orthopaedic Centre (134)</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(534)</c:v>
                </c:pt>
                <c:pt idx="1">
                  <c:v>St Helier Hospital (212)</c:v>
                </c:pt>
                <c:pt idx="2">
                  <c:v>Epsom Hospital (188)</c:v>
                </c:pt>
                <c:pt idx="3">
                  <c:v>South West London Elective Orthopaedic Centre (134)</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(534)</c:v>
                </c:pt>
                <c:pt idx="1">
                  <c:v>St Helier Hospital (212)</c:v>
                </c:pt>
                <c:pt idx="2">
                  <c:v>Epsom Hospital (188)</c:v>
                </c:pt>
                <c:pt idx="3">
                  <c:v>South West London Elective Orthopaedic Centre (134)</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2.0389959486711229</c:v>
                </c:pt>
                <c:pt idx="1">
                  <c:v>2.4207486927019302</c:v>
                </c:pt>
                <c:pt idx="2">
                  <c:v>1.7169962279274333</c:v>
                </c:pt>
                <c:pt idx="3">
                  <c:v>1.4476684724027038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(534)</c:v>
                </c:pt>
                <c:pt idx="1">
                  <c:v>St Helier Hospital (212)</c:v>
                </c:pt>
                <c:pt idx="2">
                  <c:v>Epsom Hospital (188)</c:v>
                </c:pt>
                <c:pt idx="3">
                  <c:v>South West London Elective Orthopaedic Centre (134)</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(534)</c:v>
                </c:pt>
                <c:pt idx="1">
                  <c:v>St Helier Hospital (212)</c:v>
                </c:pt>
                <c:pt idx="2">
                  <c:v>Epsom Hospital (188)</c:v>
                </c:pt>
                <c:pt idx="3">
                  <c:v>South West London Elective Orthopaedic Centre (134)</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(534)</c:v>
                </c:pt>
                <c:pt idx="1">
                  <c:v>St Helier Hospital (212)</c:v>
                </c:pt>
                <c:pt idx="2">
                  <c:v>Epsom Hospital (188)</c:v>
                </c:pt>
                <c:pt idx="3">
                  <c:v>South West London Elective Orthopaedic Centre (134)</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(534)</c:v>
                </c:pt>
                <c:pt idx="1">
                  <c:v>St Helier Hospital (212)</c:v>
                </c:pt>
                <c:pt idx="2">
                  <c:v>Epsom Hospital (188)</c:v>
                </c:pt>
                <c:pt idx="3">
                  <c:v>South West London Elective Orthopaedic Centre (134)</c:v>
                </c:pt>
              </c:strCache>
            </c:strRef>
          </c:cat>
          <c:val>
            <c:numRef>
              <c:f>Sheet1!$G$2:$G$5</c:f>
              <c:numCache>
                <c:formatCode>0.0;;</c:formatCode>
                <c:ptCount val="4"/>
                <c:pt idx="0">
                  <c:v>9.0553683090899568</c:v>
                </c:pt>
                <c:pt idx="1">
                  <c:v>8.7127710231043149</c:v>
                </c:pt>
                <c:pt idx="2">
                  <c:v>9.0284136875842957</c:v>
                </c:pt>
                <c:pt idx="3">
                  <c:v>8.9332519881948862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(534)</c:v>
                </c:pt>
                <c:pt idx="1">
                  <c:v>St Helier Hospital (212)</c:v>
                </c:pt>
                <c:pt idx="2">
                  <c:v>Epsom Hospital (188)</c:v>
                </c:pt>
                <c:pt idx="3">
                  <c:v>South West London Elective Orthopaedic Centre (134)</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(534)</c:v>
                </c:pt>
                <c:pt idx="1">
                  <c:v>St Helier Hospital (212)</c:v>
                </c:pt>
                <c:pt idx="2">
                  <c:v>Epsom Hospital (188)</c:v>
                </c:pt>
                <c:pt idx="3">
                  <c:v>South West London Elective Orthopaedic Centre (134)</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(534)</c:v>
                </c:pt>
                <c:pt idx="1">
                  <c:v>St Helier Hospital (212)</c:v>
                </c:pt>
                <c:pt idx="2">
                  <c:v>Epsom Hospital (188)</c:v>
                </c:pt>
                <c:pt idx="3">
                  <c:v>South West London Elective Orthopaedic Centre (134)</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0.94463169091004318</c:v>
                </c:pt>
                <c:pt idx="1">
                  <c:v>1.2872289768956851</c:v>
                </c:pt>
                <c:pt idx="2">
                  <c:v>0.97158631241570426</c:v>
                </c:pt>
                <c:pt idx="3">
                  <c:v>1.0667480118051138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(534)</c:v>
                </c:pt>
                <c:pt idx="1">
                  <c:v>St Helier Hospital (212)</c:v>
                </c:pt>
                <c:pt idx="2">
                  <c:v>Epsom Hospital (188)</c:v>
                </c:pt>
                <c:pt idx="3">
                  <c:v>South West London Elective Orthopaedic Centre (134)</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(534)</c:v>
                </c:pt>
                <c:pt idx="1">
                  <c:v>St Helier Hospital (212)</c:v>
                </c:pt>
                <c:pt idx="2">
                  <c:v>Epsom Hospital (188)</c:v>
                </c:pt>
                <c:pt idx="3">
                  <c:v>South West London Elective Orthopaedic Centre (134)</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(534)</c:v>
                </c:pt>
                <c:pt idx="1">
                  <c:v>St Helier Hospital (212)</c:v>
                </c:pt>
                <c:pt idx="2">
                  <c:v>Epsom Hospital (188)</c:v>
                </c:pt>
                <c:pt idx="3">
                  <c:v>South West London Elective Orthopaedic Centre (134)</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(534)</c:v>
                </c:pt>
                <c:pt idx="1">
                  <c:v>St Helier Hospital (212)</c:v>
                </c:pt>
                <c:pt idx="2">
                  <c:v>Epsom Hospital (188)</c:v>
                </c:pt>
                <c:pt idx="3">
                  <c:v>South West London Elective Orthopaedic Centre (134)</c:v>
                </c:pt>
              </c:strCache>
            </c:strRef>
          </c:cat>
          <c:val>
            <c:numRef>
              <c:f>Sheet1!$G$2:$G$5</c:f>
              <c:numCache>
                <c:formatCode>0.0;;</c:formatCode>
                <c:ptCount val="4"/>
                <c:pt idx="0">
                  <c:v>3.7476624907443719</c:v>
                </c:pt>
                <c:pt idx="1">
                  <c:v>3.1653754274832631</c:v>
                </c:pt>
                <c:pt idx="2">
                  <c:v>4.2860930419556622</c:v>
                </c:pt>
                <c:pt idx="3">
                  <c:v>4.517686174396637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(534)</c:v>
                </c:pt>
                <c:pt idx="1">
                  <c:v>St Helier Hospital (212)</c:v>
                </c:pt>
                <c:pt idx="2">
                  <c:v>Epsom Hospital (188)</c:v>
                </c:pt>
                <c:pt idx="3">
                  <c:v>South West London Elective Orthopaedic Centre (134)</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(534)</c:v>
                </c:pt>
                <c:pt idx="1">
                  <c:v>St Helier Hospital (212)</c:v>
                </c:pt>
                <c:pt idx="2">
                  <c:v>Epsom Hospital (188)</c:v>
                </c:pt>
                <c:pt idx="3">
                  <c:v>South West London Elective Orthopaedic Centre (134)</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(534)</c:v>
                </c:pt>
                <c:pt idx="1">
                  <c:v>St Helier Hospital (212)</c:v>
                </c:pt>
                <c:pt idx="2">
                  <c:v>Epsom Hospital (188)</c:v>
                </c:pt>
                <c:pt idx="3">
                  <c:v>South West London Elective Orthopaedic Centre (134)</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6.2523375092556286</c:v>
                </c:pt>
                <c:pt idx="1">
                  <c:v>6.8346245725167369</c:v>
                </c:pt>
                <c:pt idx="2">
                  <c:v>5.7139069580443378</c:v>
                </c:pt>
                <c:pt idx="3">
                  <c:v>5.482313825603363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(70)</c:v>
                </c:pt>
                <c:pt idx="1">
                  <c:v>St Helier Hospital (37)</c:v>
                </c:pt>
                <c:pt idx="2">
                  <c:v>Epsom Hospital (31)</c:v>
                </c:pt>
                <c:pt idx="3">
                  <c:v>South West London Elective Orthopaedic Centre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(70)</c:v>
                </c:pt>
                <c:pt idx="1">
                  <c:v>St Helier Hospital (37)</c:v>
                </c:pt>
                <c:pt idx="2">
                  <c:v>Epsom Hospital (31)</c:v>
                </c:pt>
                <c:pt idx="3">
                  <c:v>South West London Elective Orthopaedic Centre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(70)</c:v>
                </c:pt>
                <c:pt idx="1">
                  <c:v>St Helier Hospital (37)</c:v>
                </c:pt>
                <c:pt idx="2">
                  <c:v>Epsom Hospital (31)</c:v>
                </c:pt>
                <c:pt idx="3">
                  <c:v>South West London Elective Orthopaedic Centre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(70)</c:v>
                </c:pt>
                <c:pt idx="1">
                  <c:v>St Helier Hospital (37)</c:v>
                </c:pt>
                <c:pt idx="2">
                  <c:v>Epsom Hospital (31)</c:v>
                </c:pt>
                <c:pt idx="3">
                  <c:v>South West London Elective Orthopaedic Centre (-)</c:v>
                </c:pt>
              </c:strCache>
            </c:strRef>
          </c:cat>
          <c:val>
            <c:numRef>
              <c:f>Sheet1!$G$2:$G$5</c:f>
              <c:numCache>
                <c:formatCode>0.0;;</c:formatCode>
                <c:ptCount val="4"/>
                <c:pt idx="0">
                  <c:v>6.8081895700457098</c:v>
                </c:pt>
                <c:pt idx="1">
                  <c:v>6.5608660520316704</c:v>
                </c:pt>
                <c:pt idx="2">
                  <c:v>6.9368708503673773</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(70)</c:v>
                </c:pt>
                <c:pt idx="1">
                  <c:v>St Helier Hospital (37)</c:v>
                </c:pt>
                <c:pt idx="2">
                  <c:v>Epsom Hospital (31)</c:v>
                </c:pt>
                <c:pt idx="3">
                  <c:v>South West London Elective Orthopaedic Centre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(70)</c:v>
                </c:pt>
                <c:pt idx="1">
                  <c:v>St Helier Hospital (37)</c:v>
                </c:pt>
                <c:pt idx="2">
                  <c:v>Epsom Hospital (31)</c:v>
                </c:pt>
                <c:pt idx="3">
                  <c:v>South West London Elective Orthopaedic Centre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(70)</c:v>
                </c:pt>
                <c:pt idx="1">
                  <c:v>St Helier Hospital (37)</c:v>
                </c:pt>
                <c:pt idx="2">
                  <c:v>Epsom Hospital (31)</c:v>
                </c:pt>
                <c:pt idx="3">
                  <c:v>South West London Elective Orthopaedic Centre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3.1918104299542902</c:v>
                </c:pt>
                <c:pt idx="1">
                  <c:v>3.4391339479683296</c:v>
                </c:pt>
                <c:pt idx="2">
                  <c:v>3.0631291496326227</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(525)</c:v>
                </c:pt>
                <c:pt idx="1">
                  <c:v>St Helier Hospital (206)</c:v>
                </c:pt>
                <c:pt idx="2">
                  <c:v>Epsom Hospital (183)</c:v>
                </c:pt>
                <c:pt idx="3">
                  <c:v>South West London Elective Orthopaedic Centre (136)</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(525)</c:v>
                </c:pt>
                <c:pt idx="1">
                  <c:v>St Helier Hospital (206)</c:v>
                </c:pt>
                <c:pt idx="2">
                  <c:v>Epsom Hospital (183)</c:v>
                </c:pt>
                <c:pt idx="3">
                  <c:v>South West London Elective Orthopaedic Centre (136)</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(525)</c:v>
                </c:pt>
                <c:pt idx="1">
                  <c:v>St Helier Hospital (206)</c:v>
                </c:pt>
                <c:pt idx="2">
                  <c:v>Epsom Hospital (183)</c:v>
                </c:pt>
                <c:pt idx="3">
                  <c:v>South West London Elective Orthopaedic Centre (136)</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(525)</c:v>
                </c:pt>
                <c:pt idx="1">
                  <c:v>St Helier Hospital (206)</c:v>
                </c:pt>
                <c:pt idx="2">
                  <c:v>Epsom Hospital (183)</c:v>
                </c:pt>
                <c:pt idx="3">
                  <c:v>South West London Elective Orthopaedic Centre (136)</c:v>
                </c:pt>
              </c:strCache>
            </c:strRef>
          </c:cat>
          <c:val>
            <c:numRef>
              <c:f>Sheet1!$G$2:$G$5</c:f>
              <c:numCache>
                <c:formatCode>0.0;;</c:formatCode>
                <c:ptCount val="4"/>
                <c:pt idx="0">
                  <c:v>8.9832731225654072</c:v>
                </c:pt>
                <c:pt idx="1">
                  <c:v>8.8919823549289401</c:v>
                </c:pt>
                <c:pt idx="2">
                  <c:v>8.7717213530531613</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(525)</c:v>
                </c:pt>
                <c:pt idx="1">
                  <c:v>St Helier Hospital (206)</c:v>
                </c:pt>
                <c:pt idx="2">
                  <c:v>Epsom Hospital (183)</c:v>
                </c:pt>
                <c:pt idx="3">
                  <c:v>South West London Elective Orthopaedic Centre (136)</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(525)</c:v>
                </c:pt>
                <c:pt idx="1">
                  <c:v>St Helier Hospital (206)</c:v>
                </c:pt>
                <c:pt idx="2">
                  <c:v>Epsom Hospital (183)</c:v>
                </c:pt>
                <c:pt idx="3">
                  <c:v>South West London Elective Orthopaedic Centre (136)</c:v>
                </c:pt>
              </c:strCache>
            </c:strRef>
          </c:cat>
          <c:val>
            <c:numRef>
              <c:f>Sheet1!$I$2:$I$5</c:f>
              <c:numCache>
                <c:formatCode>0.0;;</c:formatCode>
                <c:ptCount val="4"/>
                <c:pt idx="0">
                  <c:v>0</c:v>
                </c:pt>
                <c:pt idx="1">
                  <c:v>0</c:v>
                </c:pt>
                <c:pt idx="2">
                  <c:v>0</c:v>
                </c:pt>
                <c:pt idx="3">
                  <c:v>9.4943246405915147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(525)</c:v>
                </c:pt>
                <c:pt idx="1">
                  <c:v>St Helier Hospital (206)</c:v>
                </c:pt>
                <c:pt idx="2">
                  <c:v>Epsom Hospital (183)</c:v>
                </c:pt>
                <c:pt idx="3">
                  <c:v>South West London Elective Orthopaedic Centre (136)</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1.0167268774345928</c:v>
                </c:pt>
                <c:pt idx="1">
                  <c:v>1.1080176450710599</c:v>
                </c:pt>
                <c:pt idx="2">
                  <c:v>1.2282786469468387</c:v>
                </c:pt>
                <c:pt idx="3">
                  <c:v>0.50567535940848529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(389)</c:v>
                </c:pt>
                <c:pt idx="1">
                  <c:v>St Helier Hospital (149)</c:v>
                </c:pt>
                <c:pt idx="2">
                  <c:v>Epsom Hospital (128)</c:v>
                </c:pt>
                <c:pt idx="3">
                  <c:v>South West London Elective Orthopaedic Centre (112)</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(389)</c:v>
                </c:pt>
                <c:pt idx="1">
                  <c:v>St Helier Hospital (149)</c:v>
                </c:pt>
                <c:pt idx="2">
                  <c:v>Epsom Hospital (128)</c:v>
                </c:pt>
                <c:pt idx="3">
                  <c:v>South West London Elective Orthopaedic Centre (112)</c:v>
                </c:pt>
              </c:strCache>
            </c:strRef>
          </c:cat>
          <c:val>
            <c:numRef>
              <c:f>Sheet1!$E$2:$E$5</c:f>
              <c:numCache>
                <c:formatCode>0.0;;</c:formatCode>
                <c:ptCount val="4"/>
                <c:pt idx="0">
                  <c:v>0</c:v>
                </c:pt>
                <c:pt idx="1">
                  <c:v>6.892835678578523</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(389)</c:v>
                </c:pt>
                <c:pt idx="1">
                  <c:v>St Helier Hospital (149)</c:v>
                </c:pt>
                <c:pt idx="2">
                  <c:v>Epsom Hospital (128)</c:v>
                </c:pt>
                <c:pt idx="3">
                  <c:v>South West London Elective Orthopaedic Centre (112)</c:v>
                </c:pt>
              </c:strCache>
            </c:strRef>
          </c:cat>
          <c:val>
            <c:numRef>
              <c:f>Sheet1!$F$2:$F$5</c:f>
              <c:numCache>
                <c:formatCode>0.0;;</c:formatCode>
                <c:ptCount val="4"/>
                <c:pt idx="0">
                  <c:v>7.4732407853997804</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(389)</c:v>
                </c:pt>
                <c:pt idx="1">
                  <c:v>St Helier Hospital (149)</c:v>
                </c:pt>
                <c:pt idx="2">
                  <c:v>Epsom Hospital (128)</c:v>
                </c:pt>
                <c:pt idx="3">
                  <c:v>South West London Elective Orthopaedic Centre (112)</c:v>
                </c:pt>
              </c:strCache>
            </c:strRef>
          </c:cat>
          <c:val>
            <c:numRef>
              <c:f>Sheet1!$G$2:$G$5</c:f>
              <c:numCache>
                <c:formatCode>0.0;;</c:formatCode>
                <c:ptCount val="4"/>
                <c:pt idx="0">
                  <c:v>0</c:v>
                </c:pt>
                <c:pt idx="1">
                  <c:v>0</c:v>
                </c:pt>
                <c:pt idx="2">
                  <c:v>7.5195296172751487</c:v>
                </c:pt>
                <c:pt idx="3">
                  <c:v>8.723296479462963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(389)</c:v>
                </c:pt>
                <c:pt idx="1">
                  <c:v>St Helier Hospital (149)</c:v>
                </c:pt>
                <c:pt idx="2">
                  <c:v>Epsom Hospital (128)</c:v>
                </c:pt>
                <c:pt idx="3">
                  <c:v>South West London Elective Orthopaedic Centre (112)</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(389)</c:v>
                </c:pt>
                <c:pt idx="1">
                  <c:v>St Helier Hospital (149)</c:v>
                </c:pt>
                <c:pt idx="2">
                  <c:v>Epsom Hospital (128)</c:v>
                </c:pt>
                <c:pt idx="3">
                  <c:v>South West London Elective Orthopaedic Centre (112)</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(389)</c:v>
                </c:pt>
                <c:pt idx="1">
                  <c:v>St Helier Hospital (149)</c:v>
                </c:pt>
                <c:pt idx="2">
                  <c:v>Epsom Hospital (128)</c:v>
                </c:pt>
                <c:pt idx="3">
                  <c:v>South West London Elective Orthopaedic Centre (112)</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2.5267592146002196</c:v>
                </c:pt>
                <c:pt idx="1">
                  <c:v>3.107164321421477</c:v>
                </c:pt>
                <c:pt idx="2">
                  <c:v>2.4804703827248513</c:v>
                </c:pt>
                <c:pt idx="3">
                  <c:v>1.276703520537037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(303)</c:v>
                </c:pt>
                <c:pt idx="1">
                  <c:v>St Helier Hospital (98)</c:v>
                </c:pt>
                <c:pt idx="2">
                  <c:v>Epsom Hospital (111)</c:v>
                </c:pt>
                <c:pt idx="3">
                  <c:v>South West London Elective Orthopaedic Centre (94)</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(303)</c:v>
                </c:pt>
                <c:pt idx="1">
                  <c:v>St Helier Hospital (98)</c:v>
                </c:pt>
                <c:pt idx="2">
                  <c:v>Epsom Hospital (111)</c:v>
                </c:pt>
                <c:pt idx="3">
                  <c:v>South West London Elective Orthopaedic Centre (94)</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(303)</c:v>
                </c:pt>
                <c:pt idx="1">
                  <c:v>St Helier Hospital (98)</c:v>
                </c:pt>
                <c:pt idx="2">
                  <c:v>Epsom Hospital (111)</c:v>
                </c:pt>
                <c:pt idx="3">
                  <c:v>South West London Elective Orthopaedic Centre (94)</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(303)</c:v>
                </c:pt>
                <c:pt idx="1">
                  <c:v>St Helier Hospital (98)</c:v>
                </c:pt>
                <c:pt idx="2">
                  <c:v>Epsom Hospital (111)</c:v>
                </c:pt>
                <c:pt idx="3">
                  <c:v>South West London Elective Orthopaedic Centre (94)</c:v>
                </c:pt>
              </c:strCache>
            </c:strRef>
          </c:cat>
          <c:val>
            <c:numRef>
              <c:f>Sheet1!$G$2:$G$5</c:f>
              <c:numCache>
                <c:formatCode>0.0;;</c:formatCode>
                <c:ptCount val="4"/>
                <c:pt idx="0">
                  <c:v>8.0735156251485005</c:v>
                </c:pt>
                <c:pt idx="1">
                  <c:v>7.3168489840367359</c:v>
                </c:pt>
                <c:pt idx="2">
                  <c:v>8.0447950901691012</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(303)</c:v>
                </c:pt>
                <c:pt idx="1">
                  <c:v>St Helier Hospital (98)</c:v>
                </c:pt>
                <c:pt idx="2">
                  <c:v>Epsom Hospital (111)</c:v>
                </c:pt>
                <c:pt idx="3">
                  <c:v>South West London Elective Orthopaedic Centre (94)</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(303)</c:v>
                </c:pt>
                <c:pt idx="1">
                  <c:v>St Helier Hospital (98)</c:v>
                </c:pt>
                <c:pt idx="2">
                  <c:v>Epsom Hospital (111)</c:v>
                </c:pt>
                <c:pt idx="3">
                  <c:v>South West London Elective Orthopaedic Centre (94)</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(303)</c:v>
                </c:pt>
                <c:pt idx="1">
                  <c:v>St Helier Hospital (98)</c:v>
                </c:pt>
                <c:pt idx="2">
                  <c:v>Epsom Hospital (111)</c:v>
                </c:pt>
                <c:pt idx="3">
                  <c:v>South West London Elective Orthopaedic Centre (94)</c:v>
                </c:pt>
              </c:strCache>
            </c:strRef>
          </c:cat>
          <c:val>
            <c:numRef>
              <c:f>Sheet1!$J$2:$J$5</c:f>
              <c:numCache>
                <c:formatCode>0.0;;</c:formatCode>
                <c:ptCount val="4"/>
                <c:pt idx="0">
                  <c:v>0</c:v>
                </c:pt>
                <c:pt idx="1">
                  <c:v>0</c:v>
                </c:pt>
                <c:pt idx="2">
                  <c:v>0</c:v>
                </c:pt>
                <c:pt idx="3">
                  <c:v>9.4662462426468821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1.9264843748514995</c:v>
                </c:pt>
                <c:pt idx="1">
                  <c:v>2.6831510159632641</c:v>
                </c:pt>
                <c:pt idx="2">
                  <c:v>1.9552049098308988</c:v>
                </c:pt>
                <c:pt idx="3">
                  <c:v>0.53375375735311792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(186)</c:v>
                </c:pt>
                <c:pt idx="1">
                  <c:v>St Helier Hospital (72)</c:v>
                </c:pt>
                <c:pt idx="2">
                  <c:v>Epsom Hospital (67)</c:v>
                </c:pt>
                <c:pt idx="3">
                  <c:v>South West London Elective Orthopaedic Centre (47)</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(186)</c:v>
                </c:pt>
                <c:pt idx="1">
                  <c:v>St Helier Hospital (72)</c:v>
                </c:pt>
                <c:pt idx="2">
                  <c:v>Epsom Hospital (67)</c:v>
                </c:pt>
                <c:pt idx="3">
                  <c:v>South West London Elective Orthopaedic Centre (47)</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(186)</c:v>
                </c:pt>
                <c:pt idx="1">
                  <c:v>St Helier Hospital (72)</c:v>
                </c:pt>
                <c:pt idx="2">
                  <c:v>Epsom Hospital (67)</c:v>
                </c:pt>
                <c:pt idx="3">
                  <c:v>South West London Elective Orthopaedic Centre (47)</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(186)</c:v>
                </c:pt>
                <c:pt idx="1">
                  <c:v>St Helier Hospital (72)</c:v>
                </c:pt>
                <c:pt idx="2">
                  <c:v>Epsom Hospital (67)</c:v>
                </c:pt>
                <c:pt idx="3">
                  <c:v>South West London Elective Orthopaedic Centre (47)</c:v>
                </c:pt>
              </c:strCache>
            </c:strRef>
          </c:cat>
          <c:val>
            <c:numRef>
              <c:f>Sheet1!$G$2:$G$5</c:f>
              <c:numCache>
                <c:formatCode>0.0;;</c:formatCode>
                <c:ptCount val="4"/>
                <c:pt idx="0">
                  <c:v>7.9529813148747603</c:v>
                </c:pt>
                <c:pt idx="1">
                  <c:v>7.0446939399161694</c:v>
                </c:pt>
                <c:pt idx="2">
                  <c:v>0</c:v>
                </c:pt>
                <c:pt idx="3">
                  <c:v>7.695890740914054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(186)</c:v>
                </c:pt>
                <c:pt idx="1">
                  <c:v>St Helier Hospital (72)</c:v>
                </c:pt>
                <c:pt idx="2">
                  <c:v>Epsom Hospital (67)</c:v>
                </c:pt>
                <c:pt idx="3">
                  <c:v>South West London Elective Orthopaedic Centre (47)</c:v>
                </c:pt>
              </c:strCache>
            </c:strRef>
          </c:cat>
          <c:val>
            <c:numRef>
              <c:f>Sheet1!$H$2:$H$5</c:f>
              <c:numCache>
                <c:formatCode>0.0;;</c:formatCode>
                <c:ptCount val="4"/>
                <c:pt idx="0">
                  <c:v>0</c:v>
                </c:pt>
                <c:pt idx="1">
                  <c:v>0</c:v>
                </c:pt>
                <c:pt idx="2">
                  <c:v>8.6814926596376196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(186)</c:v>
                </c:pt>
                <c:pt idx="1">
                  <c:v>St Helier Hospital (72)</c:v>
                </c:pt>
                <c:pt idx="2">
                  <c:v>Epsom Hospital (67)</c:v>
                </c:pt>
                <c:pt idx="3">
                  <c:v>South West London Elective Orthopaedic Centre (47)</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(186)</c:v>
                </c:pt>
                <c:pt idx="1">
                  <c:v>St Helier Hospital (72)</c:v>
                </c:pt>
                <c:pt idx="2">
                  <c:v>Epsom Hospital (67)</c:v>
                </c:pt>
                <c:pt idx="3">
                  <c:v>South West London Elective Orthopaedic Centre (47)</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2.0470186851252397</c:v>
                </c:pt>
                <c:pt idx="1">
                  <c:v>2.9553060600838306</c:v>
                </c:pt>
                <c:pt idx="2">
                  <c:v>1.3185073403623804</c:v>
                </c:pt>
                <c:pt idx="3">
                  <c:v>2.304109259085946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(249)</c:v>
                </c:pt>
                <c:pt idx="1">
                  <c:v>St Helier Hospital (114)</c:v>
                </c:pt>
                <c:pt idx="2">
                  <c:v>Epsom Hospital (83)</c:v>
                </c:pt>
                <c:pt idx="3">
                  <c:v>South West London Elective Orthopaedic Centre (52)</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(249)</c:v>
                </c:pt>
                <c:pt idx="1">
                  <c:v>St Helier Hospital (114)</c:v>
                </c:pt>
                <c:pt idx="2">
                  <c:v>Epsom Hospital (83)</c:v>
                </c:pt>
                <c:pt idx="3">
                  <c:v>South West London Elective Orthopaedic Centre (52)</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(249)</c:v>
                </c:pt>
                <c:pt idx="1">
                  <c:v>St Helier Hospital (114)</c:v>
                </c:pt>
                <c:pt idx="2">
                  <c:v>Epsom Hospital (83)</c:v>
                </c:pt>
                <c:pt idx="3">
                  <c:v>South West London Elective Orthopaedic Centre (52)</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(249)</c:v>
                </c:pt>
                <c:pt idx="1">
                  <c:v>St Helier Hospital (114)</c:v>
                </c:pt>
                <c:pt idx="2">
                  <c:v>Epsom Hospital (83)</c:v>
                </c:pt>
                <c:pt idx="3">
                  <c:v>South West London Elective Orthopaedic Centre (52)</c:v>
                </c:pt>
              </c:strCache>
            </c:strRef>
          </c:cat>
          <c:val>
            <c:numRef>
              <c:f>Sheet1!$G$2:$G$5</c:f>
              <c:numCache>
                <c:formatCode>0.0;;</c:formatCode>
                <c:ptCount val="4"/>
                <c:pt idx="0">
                  <c:v>6.9050287972833893</c:v>
                </c:pt>
                <c:pt idx="1">
                  <c:v>7.0646690419646587</c:v>
                </c:pt>
                <c:pt idx="2">
                  <c:v>6.5323364876663463</c:v>
                </c:pt>
                <c:pt idx="3">
                  <c:v>7.5313620303744431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(249)</c:v>
                </c:pt>
                <c:pt idx="1">
                  <c:v>St Helier Hospital (114)</c:v>
                </c:pt>
                <c:pt idx="2">
                  <c:v>Epsom Hospital (83)</c:v>
                </c:pt>
                <c:pt idx="3">
                  <c:v>South West London Elective Orthopaedic Centre (52)</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(249)</c:v>
                </c:pt>
                <c:pt idx="1">
                  <c:v>St Helier Hospital (114)</c:v>
                </c:pt>
                <c:pt idx="2">
                  <c:v>Epsom Hospital (83)</c:v>
                </c:pt>
                <c:pt idx="3">
                  <c:v>South West London Elective Orthopaedic Centre (52)</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(249)</c:v>
                </c:pt>
                <c:pt idx="1">
                  <c:v>St Helier Hospital (114)</c:v>
                </c:pt>
                <c:pt idx="2">
                  <c:v>Epsom Hospital (83)</c:v>
                </c:pt>
                <c:pt idx="3">
                  <c:v>South West London Elective Orthopaedic Centre (52)</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3.0949712027166107</c:v>
                </c:pt>
                <c:pt idx="1">
                  <c:v>2.9353309580353413</c:v>
                </c:pt>
                <c:pt idx="2">
                  <c:v>3.4676635123336537</c:v>
                </c:pt>
                <c:pt idx="3">
                  <c:v>2.4686379696255569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Royal National Orthopaedic Hospital NHS Trust</c:v>
                </c:pt>
                <c:pt idx="2">
                  <c:v>Guy's and St Thomas' NHS Foundation Trust</c:v>
                </c:pt>
                <c:pt idx="3">
                  <c:v>University College London Hospitals NHS Foundation Trust</c:v>
                </c:pt>
                <c:pt idx="4">
                  <c:v>Imperial College Healthcare NHS Trust</c:v>
                </c:pt>
              </c:strCache>
            </c:strRef>
          </c:cat>
          <c:val>
            <c:numRef>
              <c:f>Sheet1!$B$2:$B$6</c:f>
              <c:numCache>
                <c:formatCode>0.0</c:formatCode>
                <c:ptCount val="5"/>
                <c:pt idx="0">
                  <c:v>8.5590388463623519</c:v>
                </c:pt>
                <c:pt idx="1">
                  <c:v>7.6841308889664521</c:v>
                </c:pt>
                <c:pt idx="2">
                  <c:v>7.5563498942649998</c:v>
                </c:pt>
                <c:pt idx="3">
                  <c:v>7.3482877998116409</c:v>
                </c:pt>
                <c:pt idx="4">
                  <c:v>7.0430981877444356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Royal National Orthopaedic Hospital NHS Trust</c:v>
                </c:pt>
                <c:pt idx="2">
                  <c:v>Guy's and St Thomas' NHS Foundation Trust</c:v>
                </c:pt>
                <c:pt idx="3">
                  <c:v>University College London Hospitals NHS Foundation Trust</c:v>
                </c:pt>
                <c:pt idx="4">
                  <c:v>Imperial College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(519)</c:v>
                </c:pt>
                <c:pt idx="1">
                  <c:v>St Helier Hospital (207)</c:v>
                </c:pt>
                <c:pt idx="2">
                  <c:v>Epsom Hospital (179)</c:v>
                </c:pt>
                <c:pt idx="3">
                  <c:v>South West London Elective Orthopaedic Centre (133)</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(519)</c:v>
                </c:pt>
                <c:pt idx="1">
                  <c:v>St Helier Hospital (207)</c:v>
                </c:pt>
                <c:pt idx="2">
                  <c:v>Epsom Hospital (179)</c:v>
                </c:pt>
                <c:pt idx="3">
                  <c:v>South West London Elective Orthopaedic Centre (133)</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(519)</c:v>
                </c:pt>
                <c:pt idx="1">
                  <c:v>St Helier Hospital (207)</c:v>
                </c:pt>
                <c:pt idx="2">
                  <c:v>Epsom Hospital (179)</c:v>
                </c:pt>
                <c:pt idx="3">
                  <c:v>South West London Elective Orthopaedic Centre (133)</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(519)</c:v>
                </c:pt>
                <c:pt idx="1">
                  <c:v>St Helier Hospital (207)</c:v>
                </c:pt>
                <c:pt idx="2">
                  <c:v>Epsom Hospital (179)</c:v>
                </c:pt>
                <c:pt idx="3">
                  <c:v>South West London Elective Orthopaedic Centre (133)</c:v>
                </c:pt>
              </c:strCache>
            </c:strRef>
          </c:cat>
          <c:val>
            <c:numRef>
              <c:f>Sheet1!$G$2:$G$5</c:f>
              <c:numCache>
                <c:formatCode>0.0;;</c:formatCode>
                <c:ptCount val="4"/>
                <c:pt idx="0">
                  <c:v>9.3849786514667084</c:v>
                </c:pt>
                <c:pt idx="1">
                  <c:v>9.2617902918163715</c:v>
                </c:pt>
                <c:pt idx="2">
                  <c:v>9.4698180550312614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(519)</c:v>
                </c:pt>
                <c:pt idx="1">
                  <c:v>St Helier Hospital (207)</c:v>
                </c:pt>
                <c:pt idx="2">
                  <c:v>Epsom Hospital (179)</c:v>
                </c:pt>
                <c:pt idx="3">
                  <c:v>South West London Elective Orthopaedic Centre (133)</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(519)</c:v>
                </c:pt>
                <c:pt idx="1">
                  <c:v>St Helier Hospital (207)</c:v>
                </c:pt>
                <c:pt idx="2">
                  <c:v>Epsom Hospital (179)</c:v>
                </c:pt>
                <c:pt idx="3">
                  <c:v>South West London Elective Orthopaedic Centre (133)</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(519)</c:v>
                </c:pt>
                <c:pt idx="1">
                  <c:v>St Helier Hospital (207)</c:v>
                </c:pt>
                <c:pt idx="2">
                  <c:v>Epsom Hospital (179)</c:v>
                </c:pt>
                <c:pt idx="3">
                  <c:v>South West London Elective Orthopaedic Centre (133)</c:v>
                </c:pt>
              </c:strCache>
            </c:strRef>
          </c:cat>
          <c:val>
            <c:numRef>
              <c:f>Sheet1!$J$2:$J$5</c:f>
              <c:numCache>
                <c:formatCode>0.0;;</c:formatCode>
                <c:ptCount val="4"/>
                <c:pt idx="0">
                  <c:v>0</c:v>
                </c:pt>
                <c:pt idx="1">
                  <c:v>0</c:v>
                </c:pt>
                <c:pt idx="2">
                  <c:v>0</c:v>
                </c:pt>
                <c:pt idx="3">
                  <c:v>9.9664813423348928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0.6150213485332916</c:v>
                </c:pt>
                <c:pt idx="1">
                  <c:v>0.73820970818362852</c:v>
                </c:pt>
                <c:pt idx="2">
                  <c:v>0.53018194496873861</c:v>
                </c:pt>
                <c:pt idx="3">
                  <c:v>3.3518657665107199E-2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(494)</c:v>
                </c:pt>
                <c:pt idx="1">
                  <c:v>St Helier Hospital (198)</c:v>
                </c:pt>
                <c:pt idx="2">
                  <c:v>Epsom Hospital (175)</c:v>
                </c:pt>
                <c:pt idx="3">
                  <c:v>South West London Elective Orthopaedic Centre (121)</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(494)</c:v>
                </c:pt>
                <c:pt idx="1">
                  <c:v>St Helier Hospital (198)</c:v>
                </c:pt>
                <c:pt idx="2">
                  <c:v>Epsom Hospital (175)</c:v>
                </c:pt>
                <c:pt idx="3">
                  <c:v>South West London Elective Orthopaedic Centre (121)</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(494)</c:v>
                </c:pt>
                <c:pt idx="1">
                  <c:v>St Helier Hospital (198)</c:v>
                </c:pt>
                <c:pt idx="2">
                  <c:v>Epsom Hospital (175)</c:v>
                </c:pt>
                <c:pt idx="3">
                  <c:v>South West London Elective Orthopaedic Centre (121)</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(494)</c:v>
                </c:pt>
                <c:pt idx="1">
                  <c:v>St Helier Hospital (198)</c:v>
                </c:pt>
                <c:pt idx="2">
                  <c:v>Epsom Hospital (175)</c:v>
                </c:pt>
                <c:pt idx="3">
                  <c:v>South West London Elective Orthopaedic Centre (121)</c:v>
                </c:pt>
              </c:strCache>
            </c:strRef>
          </c:cat>
          <c:val>
            <c:numRef>
              <c:f>Sheet1!$G$2:$G$5</c:f>
              <c:numCache>
                <c:formatCode>0.0;;</c:formatCode>
                <c:ptCount val="4"/>
                <c:pt idx="0">
                  <c:v>8.6359611440407633</c:v>
                </c:pt>
                <c:pt idx="1">
                  <c:v>8.542156366507184</c:v>
                </c:pt>
                <c:pt idx="2">
                  <c:v>8.4673473680785136</c:v>
                </c:pt>
                <c:pt idx="3">
                  <c:v>8.7002358377121247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(494)</c:v>
                </c:pt>
                <c:pt idx="1">
                  <c:v>St Helier Hospital (198)</c:v>
                </c:pt>
                <c:pt idx="2">
                  <c:v>Epsom Hospital (175)</c:v>
                </c:pt>
                <c:pt idx="3">
                  <c:v>South West London Elective Orthopaedic Centre (121)</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(494)</c:v>
                </c:pt>
                <c:pt idx="1">
                  <c:v>St Helier Hospital (198)</c:v>
                </c:pt>
                <c:pt idx="2">
                  <c:v>Epsom Hospital (175)</c:v>
                </c:pt>
                <c:pt idx="3">
                  <c:v>South West London Elective Orthopaedic Centre (121)</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(494)</c:v>
                </c:pt>
                <c:pt idx="1">
                  <c:v>St Helier Hospital (198)</c:v>
                </c:pt>
                <c:pt idx="2">
                  <c:v>Epsom Hospital (175)</c:v>
                </c:pt>
                <c:pt idx="3">
                  <c:v>South West London Elective Orthopaedic Centre (121)</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1.3640388559592367</c:v>
                </c:pt>
                <c:pt idx="1">
                  <c:v>1.457843633492816</c:v>
                </c:pt>
                <c:pt idx="2">
                  <c:v>1.5326526319214864</c:v>
                </c:pt>
                <c:pt idx="3">
                  <c:v>1.2997641622878753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(540)</c:v>
                </c:pt>
                <c:pt idx="1">
                  <c:v>St Helier Hospital (214)</c:v>
                </c:pt>
                <c:pt idx="2">
                  <c:v>Epsom Hospital (189)</c:v>
                </c:pt>
                <c:pt idx="3">
                  <c:v>South West London Elective Orthopaedic Centre (137)</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(540)</c:v>
                </c:pt>
                <c:pt idx="1">
                  <c:v>St Helier Hospital (214)</c:v>
                </c:pt>
                <c:pt idx="2">
                  <c:v>Epsom Hospital (189)</c:v>
                </c:pt>
                <c:pt idx="3">
                  <c:v>South West London Elective Orthopaedic Centre (137)</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(540)</c:v>
                </c:pt>
                <c:pt idx="1">
                  <c:v>St Helier Hospital (214)</c:v>
                </c:pt>
                <c:pt idx="2">
                  <c:v>Epsom Hospital (189)</c:v>
                </c:pt>
                <c:pt idx="3">
                  <c:v>South West London Elective Orthopaedic Centre (137)</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(540)</c:v>
                </c:pt>
                <c:pt idx="1">
                  <c:v>St Helier Hospital (214)</c:v>
                </c:pt>
                <c:pt idx="2">
                  <c:v>Epsom Hospital (189)</c:v>
                </c:pt>
                <c:pt idx="3">
                  <c:v>South West London Elective Orthopaedic Centre (137)</c:v>
                </c:pt>
              </c:strCache>
            </c:strRef>
          </c:cat>
          <c:val>
            <c:numRef>
              <c:f>Sheet1!$G$2:$G$5</c:f>
              <c:numCache>
                <c:formatCode>0.0;;</c:formatCode>
                <c:ptCount val="4"/>
                <c:pt idx="0">
                  <c:v>9.0007408845501189</c:v>
                </c:pt>
                <c:pt idx="1">
                  <c:v>8.9229717971312983</c:v>
                </c:pt>
                <c:pt idx="2">
                  <c:v>8.8749618800911243</c:v>
                </c:pt>
                <c:pt idx="3">
                  <c:v>8.6515104944123813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(540)</c:v>
                </c:pt>
                <c:pt idx="1">
                  <c:v>St Helier Hospital (214)</c:v>
                </c:pt>
                <c:pt idx="2">
                  <c:v>Epsom Hospital (189)</c:v>
                </c:pt>
                <c:pt idx="3">
                  <c:v>South West London Elective Orthopaedic Centre (137)</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(540)</c:v>
                </c:pt>
                <c:pt idx="1">
                  <c:v>St Helier Hospital (214)</c:v>
                </c:pt>
                <c:pt idx="2">
                  <c:v>Epsom Hospital (189)</c:v>
                </c:pt>
                <c:pt idx="3">
                  <c:v>South West London Elective Orthopaedic Centre (137)</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(540)</c:v>
                </c:pt>
                <c:pt idx="1">
                  <c:v>St Helier Hospital (214)</c:v>
                </c:pt>
                <c:pt idx="2">
                  <c:v>Epsom Hospital (189)</c:v>
                </c:pt>
                <c:pt idx="3">
                  <c:v>South West London Elective Orthopaedic Centre (137)</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0.99925911544988111</c:v>
                </c:pt>
                <c:pt idx="1">
                  <c:v>1.0770282028687017</c:v>
                </c:pt>
                <c:pt idx="2">
                  <c:v>1.1250381199088757</c:v>
                </c:pt>
                <c:pt idx="3">
                  <c:v>1.3484895055876187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(533)</c:v>
                </c:pt>
                <c:pt idx="1">
                  <c:v>St Helier Hospital (214)</c:v>
                </c:pt>
                <c:pt idx="2">
                  <c:v>Epsom Hospital (187)</c:v>
                </c:pt>
                <c:pt idx="3">
                  <c:v>South West London Elective Orthopaedic Centre (132)</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(533)</c:v>
                </c:pt>
                <c:pt idx="1">
                  <c:v>St Helier Hospital (214)</c:v>
                </c:pt>
                <c:pt idx="2">
                  <c:v>Epsom Hospital (187)</c:v>
                </c:pt>
                <c:pt idx="3">
                  <c:v>South West London Elective Orthopaedic Centre (132)</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(533)</c:v>
                </c:pt>
                <c:pt idx="1">
                  <c:v>St Helier Hospital (214)</c:v>
                </c:pt>
                <c:pt idx="2">
                  <c:v>Epsom Hospital (187)</c:v>
                </c:pt>
                <c:pt idx="3">
                  <c:v>South West London Elective Orthopaedic Centre (132)</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(533)</c:v>
                </c:pt>
                <c:pt idx="1">
                  <c:v>St Helier Hospital (214)</c:v>
                </c:pt>
                <c:pt idx="2">
                  <c:v>Epsom Hospital (187)</c:v>
                </c:pt>
                <c:pt idx="3">
                  <c:v>South West London Elective Orthopaedic Centre (132)</c:v>
                </c:pt>
              </c:strCache>
            </c:strRef>
          </c:cat>
          <c:val>
            <c:numRef>
              <c:f>Sheet1!$G$2:$G$5</c:f>
              <c:numCache>
                <c:formatCode>0.0;;</c:formatCode>
                <c:ptCount val="4"/>
                <c:pt idx="0">
                  <c:v>8.4503711264587427</c:v>
                </c:pt>
                <c:pt idx="1">
                  <c:v>8.2588029897918389</c:v>
                </c:pt>
                <c:pt idx="2">
                  <c:v>8.3087316236307593</c:v>
                </c:pt>
                <c:pt idx="3">
                  <c:v>8.6552300723085676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(533)</c:v>
                </c:pt>
                <c:pt idx="1">
                  <c:v>St Helier Hospital (214)</c:v>
                </c:pt>
                <c:pt idx="2">
                  <c:v>Epsom Hospital (187)</c:v>
                </c:pt>
                <c:pt idx="3">
                  <c:v>South West London Elective Orthopaedic Centre (132)</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(533)</c:v>
                </c:pt>
                <c:pt idx="1">
                  <c:v>St Helier Hospital (214)</c:v>
                </c:pt>
                <c:pt idx="2">
                  <c:v>Epsom Hospital (187)</c:v>
                </c:pt>
                <c:pt idx="3">
                  <c:v>South West London Elective Orthopaedic Centre (132)</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(533)</c:v>
                </c:pt>
                <c:pt idx="1">
                  <c:v>St Helier Hospital (214)</c:v>
                </c:pt>
                <c:pt idx="2">
                  <c:v>Epsom Hospital (187)</c:v>
                </c:pt>
                <c:pt idx="3">
                  <c:v>South West London Elective Orthopaedic Centre (132)</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1.5496288735412573</c:v>
                </c:pt>
                <c:pt idx="1">
                  <c:v>1.7411970102081611</c:v>
                </c:pt>
                <c:pt idx="2">
                  <c:v>1.6912683763692407</c:v>
                </c:pt>
                <c:pt idx="3">
                  <c:v>1.3447699276914324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(495)</c:v>
                </c:pt>
                <c:pt idx="1">
                  <c:v>St Helier Hospital (198)</c:v>
                </c:pt>
                <c:pt idx="2">
                  <c:v>Epsom Hospital (169)</c:v>
                </c:pt>
                <c:pt idx="3">
                  <c:v>South West London Elective Orthopaedic Centre (128)</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(495)</c:v>
                </c:pt>
                <c:pt idx="1">
                  <c:v>St Helier Hospital (198)</c:v>
                </c:pt>
                <c:pt idx="2">
                  <c:v>Epsom Hospital (169)</c:v>
                </c:pt>
                <c:pt idx="3">
                  <c:v>South West London Elective Orthopaedic Centre (128)</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(495)</c:v>
                </c:pt>
                <c:pt idx="1">
                  <c:v>St Helier Hospital (198)</c:v>
                </c:pt>
                <c:pt idx="2">
                  <c:v>Epsom Hospital (169)</c:v>
                </c:pt>
                <c:pt idx="3">
                  <c:v>South West London Elective Orthopaedic Centre (128)</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(495)</c:v>
                </c:pt>
                <c:pt idx="1">
                  <c:v>St Helier Hospital (198)</c:v>
                </c:pt>
                <c:pt idx="2">
                  <c:v>Epsom Hospital (169)</c:v>
                </c:pt>
                <c:pt idx="3">
                  <c:v>South West London Elective Orthopaedic Centre (128)</c:v>
                </c:pt>
              </c:strCache>
            </c:strRef>
          </c:cat>
          <c:val>
            <c:numRef>
              <c:f>Sheet1!$G$2:$G$5</c:f>
              <c:numCache>
                <c:formatCode>0.0;;</c:formatCode>
                <c:ptCount val="4"/>
                <c:pt idx="0">
                  <c:v>8.4263286906703119</c:v>
                </c:pt>
                <c:pt idx="1">
                  <c:v>8.260783128709587</c:v>
                </c:pt>
                <c:pt idx="2">
                  <c:v>8.6099519748319313</c:v>
                </c:pt>
                <c:pt idx="3">
                  <c:v>8.3767557799420302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(495)</c:v>
                </c:pt>
                <c:pt idx="1">
                  <c:v>St Helier Hospital (198)</c:v>
                </c:pt>
                <c:pt idx="2">
                  <c:v>Epsom Hospital (169)</c:v>
                </c:pt>
                <c:pt idx="3">
                  <c:v>South West London Elective Orthopaedic Centre (128)</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(495)</c:v>
                </c:pt>
                <c:pt idx="1">
                  <c:v>St Helier Hospital (198)</c:v>
                </c:pt>
                <c:pt idx="2">
                  <c:v>Epsom Hospital (169)</c:v>
                </c:pt>
                <c:pt idx="3">
                  <c:v>South West London Elective Orthopaedic Centre (128)</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(495)</c:v>
                </c:pt>
                <c:pt idx="1">
                  <c:v>St Helier Hospital (198)</c:v>
                </c:pt>
                <c:pt idx="2">
                  <c:v>Epsom Hospital (169)</c:v>
                </c:pt>
                <c:pt idx="3">
                  <c:v>South West London Elective Orthopaedic Centre (128)</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1.5736713093296881</c:v>
                </c:pt>
                <c:pt idx="1">
                  <c:v>1.739216871290413</c:v>
                </c:pt>
                <c:pt idx="2">
                  <c:v>1.3900480251680687</c:v>
                </c:pt>
                <c:pt idx="3">
                  <c:v>1.6232442200579698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(541)</c:v>
                </c:pt>
                <c:pt idx="1">
                  <c:v>St Helier Hospital (214)</c:v>
                </c:pt>
                <c:pt idx="2">
                  <c:v>Epsom Hospital (189)</c:v>
                </c:pt>
                <c:pt idx="3">
                  <c:v>South West London Elective Orthopaedic Centre (138)</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(541)</c:v>
                </c:pt>
                <c:pt idx="1">
                  <c:v>St Helier Hospital (214)</c:v>
                </c:pt>
                <c:pt idx="2">
                  <c:v>Epsom Hospital (189)</c:v>
                </c:pt>
                <c:pt idx="3">
                  <c:v>South West London Elective Orthopaedic Centre (138)</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(541)</c:v>
                </c:pt>
                <c:pt idx="1">
                  <c:v>St Helier Hospital (214)</c:v>
                </c:pt>
                <c:pt idx="2">
                  <c:v>Epsom Hospital (189)</c:v>
                </c:pt>
                <c:pt idx="3">
                  <c:v>South West London Elective Orthopaedic Centre (138)</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(541)</c:v>
                </c:pt>
                <c:pt idx="1">
                  <c:v>St Helier Hospital (214)</c:v>
                </c:pt>
                <c:pt idx="2">
                  <c:v>Epsom Hospital (189)</c:v>
                </c:pt>
                <c:pt idx="3">
                  <c:v>South West London Elective Orthopaedic Centre (138)</c:v>
                </c:pt>
              </c:strCache>
            </c:strRef>
          </c:cat>
          <c:val>
            <c:numRef>
              <c:f>Sheet1!$G$2:$G$5</c:f>
              <c:numCache>
                <c:formatCode>0.0;;</c:formatCode>
                <c:ptCount val="4"/>
                <c:pt idx="0">
                  <c:v>8.9375747277132085</c:v>
                </c:pt>
                <c:pt idx="1">
                  <c:v>8.7589186137169843</c:v>
                </c:pt>
                <c:pt idx="2">
                  <c:v>8.919658036610933</c:v>
                </c:pt>
                <c:pt idx="3">
                  <c:v>8.6787493945097385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(541)</c:v>
                </c:pt>
                <c:pt idx="1">
                  <c:v>St Helier Hospital (214)</c:v>
                </c:pt>
                <c:pt idx="2">
                  <c:v>Epsom Hospital (189)</c:v>
                </c:pt>
                <c:pt idx="3">
                  <c:v>South West London Elective Orthopaedic Centre (138)</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(541)</c:v>
                </c:pt>
                <c:pt idx="1">
                  <c:v>St Helier Hospital (214)</c:v>
                </c:pt>
                <c:pt idx="2">
                  <c:v>Epsom Hospital (189)</c:v>
                </c:pt>
                <c:pt idx="3">
                  <c:v>South West London Elective Orthopaedic Centre (138)</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(541)</c:v>
                </c:pt>
                <c:pt idx="1">
                  <c:v>St Helier Hospital (214)</c:v>
                </c:pt>
                <c:pt idx="2">
                  <c:v>Epsom Hospital (189)</c:v>
                </c:pt>
                <c:pt idx="3">
                  <c:v>South West London Elective Orthopaedic Centre (138)</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1.0624252722867915</c:v>
                </c:pt>
                <c:pt idx="1">
                  <c:v>1.2410813862830157</c:v>
                </c:pt>
                <c:pt idx="2">
                  <c:v>1.080341963389067</c:v>
                </c:pt>
                <c:pt idx="3">
                  <c:v>1.3212506054902615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(526)</c:v>
                </c:pt>
                <c:pt idx="1">
                  <c:v>St Helier Hospital (208)</c:v>
                </c:pt>
                <c:pt idx="2">
                  <c:v>Epsom Hospital (185)</c:v>
                </c:pt>
                <c:pt idx="3">
                  <c:v>South West London Elective Orthopaedic Centre (133)</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(526)</c:v>
                </c:pt>
                <c:pt idx="1">
                  <c:v>St Helier Hospital (208)</c:v>
                </c:pt>
                <c:pt idx="2">
                  <c:v>Epsom Hospital (185)</c:v>
                </c:pt>
                <c:pt idx="3">
                  <c:v>South West London Elective Orthopaedic Centre (133)</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(526)</c:v>
                </c:pt>
                <c:pt idx="1">
                  <c:v>St Helier Hospital (208)</c:v>
                </c:pt>
                <c:pt idx="2">
                  <c:v>Epsom Hospital (185)</c:v>
                </c:pt>
                <c:pt idx="3">
                  <c:v>South West London Elective Orthopaedic Centre (133)</c:v>
                </c:pt>
              </c:strCache>
            </c:strRef>
          </c:cat>
          <c:val>
            <c:numRef>
              <c:f>Sheet1!$F$2:$F$5</c:f>
              <c:numCache>
                <c:formatCode>0.0;;</c:formatCode>
                <c:ptCount val="4"/>
                <c:pt idx="0">
                  <c:v>8.3015686055466738</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(526)</c:v>
                </c:pt>
                <c:pt idx="1">
                  <c:v>St Helier Hospital (208)</c:v>
                </c:pt>
                <c:pt idx="2">
                  <c:v>Epsom Hospital (185)</c:v>
                </c:pt>
                <c:pt idx="3">
                  <c:v>South West London Elective Orthopaedic Centre (133)</c:v>
                </c:pt>
              </c:strCache>
            </c:strRef>
          </c:cat>
          <c:val>
            <c:numRef>
              <c:f>Sheet1!$G$2:$G$5</c:f>
              <c:numCache>
                <c:formatCode>0.0;;</c:formatCode>
                <c:ptCount val="4"/>
                <c:pt idx="0">
                  <c:v>0</c:v>
                </c:pt>
                <c:pt idx="1">
                  <c:v>8.2759452669641398</c:v>
                </c:pt>
                <c:pt idx="2">
                  <c:v>8.391409830100983</c:v>
                </c:pt>
                <c:pt idx="3">
                  <c:v>8.8851898724444567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(526)</c:v>
                </c:pt>
                <c:pt idx="1">
                  <c:v>St Helier Hospital (208)</c:v>
                </c:pt>
                <c:pt idx="2">
                  <c:v>Epsom Hospital (185)</c:v>
                </c:pt>
                <c:pt idx="3">
                  <c:v>South West London Elective Orthopaedic Centre (133)</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(526)</c:v>
                </c:pt>
                <c:pt idx="1">
                  <c:v>St Helier Hospital (208)</c:v>
                </c:pt>
                <c:pt idx="2">
                  <c:v>Epsom Hospital (185)</c:v>
                </c:pt>
                <c:pt idx="3">
                  <c:v>South West London Elective Orthopaedic Centre (133)</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(526)</c:v>
                </c:pt>
                <c:pt idx="1">
                  <c:v>St Helier Hospital (208)</c:v>
                </c:pt>
                <c:pt idx="2">
                  <c:v>Epsom Hospital (185)</c:v>
                </c:pt>
                <c:pt idx="3">
                  <c:v>South West London Elective Orthopaedic Centre (133)</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1.6984313944533262</c:v>
                </c:pt>
                <c:pt idx="1">
                  <c:v>1.7240547330358602</c:v>
                </c:pt>
                <c:pt idx="2">
                  <c:v>1.608590169899017</c:v>
                </c:pt>
                <c:pt idx="3">
                  <c:v>1.1148101275555433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(537)</c:v>
                </c:pt>
                <c:pt idx="1">
                  <c:v>St Helier Hospital (215)</c:v>
                </c:pt>
                <c:pt idx="2">
                  <c:v>Epsom Hospital (185)</c:v>
                </c:pt>
                <c:pt idx="3">
                  <c:v>South West London Elective Orthopaedic Centre (137)</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(537)</c:v>
                </c:pt>
                <c:pt idx="1">
                  <c:v>St Helier Hospital (215)</c:v>
                </c:pt>
                <c:pt idx="2">
                  <c:v>Epsom Hospital (185)</c:v>
                </c:pt>
                <c:pt idx="3">
                  <c:v>South West London Elective Orthopaedic Centre (137)</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(537)</c:v>
                </c:pt>
                <c:pt idx="1">
                  <c:v>St Helier Hospital (215)</c:v>
                </c:pt>
                <c:pt idx="2">
                  <c:v>Epsom Hospital (185)</c:v>
                </c:pt>
                <c:pt idx="3">
                  <c:v>South West London Elective Orthopaedic Centre (137)</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(537)</c:v>
                </c:pt>
                <c:pt idx="1">
                  <c:v>St Helier Hospital (215)</c:v>
                </c:pt>
                <c:pt idx="2">
                  <c:v>Epsom Hospital (185)</c:v>
                </c:pt>
                <c:pt idx="3">
                  <c:v>South West London Elective Orthopaedic Centre (137)</c:v>
                </c:pt>
              </c:strCache>
            </c:strRef>
          </c:cat>
          <c:val>
            <c:numRef>
              <c:f>Sheet1!$G$2:$G$5</c:f>
              <c:numCache>
                <c:formatCode>0.0;;</c:formatCode>
                <c:ptCount val="4"/>
                <c:pt idx="0">
                  <c:v>7.6202348311035104</c:v>
                </c:pt>
                <c:pt idx="1">
                  <c:v>7.2275993009474009</c:v>
                </c:pt>
                <c:pt idx="2">
                  <c:v>7.894285631119919</c:v>
                </c:pt>
                <c:pt idx="3">
                  <c:v>8.214563762616935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(537)</c:v>
                </c:pt>
                <c:pt idx="1">
                  <c:v>St Helier Hospital (215)</c:v>
                </c:pt>
                <c:pt idx="2">
                  <c:v>Epsom Hospital (185)</c:v>
                </c:pt>
                <c:pt idx="3">
                  <c:v>South West London Elective Orthopaedic Centre (137)</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(537)</c:v>
                </c:pt>
                <c:pt idx="1">
                  <c:v>St Helier Hospital (215)</c:v>
                </c:pt>
                <c:pt idx="2">
                  <c:v>Epsom Hospital (185)</c:v>
                </c:pt>
                <c:pt idx="3">
                  <c:v>South West London Elective Orthopaedic Centre (137)</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(537)</c:v>
                </c:pt>
                <c:pt idx="1">
                  <c:v>St Helier Hospital (215)</c:v>
                </c:pt>
                <c:pt idx="2">
                  <c:v>Epsom Hospital (185)</c:v>
                </c:pt>
                <c:pt idx="3">
                  <c:v>South West London Elective Orthopaedic Centre (137)</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2.3797651688964896</c:v>
                </c:pt>
                <c:pt idx="1">
                  <c:v>2.7724006990525991</c:v>
                </c:pt>
                <c:pt idx="2">
                  <c:v>2.105714368880081</c:v>
                </c:pt>
                <c:pt idx="3">
                  <c:v>1.785436237383065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(486)</c:v>
                </c:pt>
                <c:pt idx="1">
                  <c:v>St Helier Hospital (188)</c:v>
                </c:pt>
                <c:pt idx="2">
                  <c:v>Epsom Hospital (172)</c:v>
                </c:pt>
                <c:pt idx="3">
                  <c:v>South West London Elective Orthopaedic Centre (126)</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(486)</c:v>
                </c:pt>
                <c:pt idx="1">
                  <c:v>St Helier Hospital (188)</c:v>
                </c:pt>
                <c:pt idx="2">
                  <c:v>Epsom Hospital (172)</c:v>
                </c:pt>
                <c:pt idx="3">
                  <c:v>South West London Elective Orthopaedic Centre (126)</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(486)</c:v>
                </c:pt>
                <c:pt idx="1">
                  <c:v>St Helier Hospital (188)</c:v>
                </c:pt>
                <c:pt idx="2">
                  <c:v>Epsom Hospital (172)</c:v>
                </c:pt>
                <c:pt idx="3">
                  <c:v>South West London Elective Orthopaedic Centre (126)</c:v>
                </c:pt>
              </c:strCache>
            </c:strRef>
          </c:cat>
          <c:val>
            <c:numRef>
              <c:f>Sheet1!$F$2:$F$5</c:f>
              <c:numCache>
                <c:formatCode>0.0;;</c:formatCode>
                <c:ptCount val="4"/>
                <c:pt idx="0">
                  <c:v>0</c:v>
                </c:pt>
                <c:pt idx="1">
                  <c:v>7.167478309395678</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(486)</c:v>
                </c:pt>
                <c:pt idx="1">
                  <c:v>St Helier Hospital (188)</c:v>
                </c:pt>
                <c:pt idx="2">
                  <c:v>Epsom Hospital (172)</c:v>
                </c:pt>
                <c:pt idx="3">
                  <c:v>South West London Elective Orthopaedic Centre (126)</c:v>
                </c:pt>
              </c:strCache>
            </c:strRef>
          </c:cat>
          <c:val>
            <c:numRef>
              <c:f>Sheet1!$G$2:$G$5</c:f>
              <c:numCache>
                <c:formatCode>0.0;;</c:formatCode>
                <c:ptCount val="4"/>
                <c:pt idx="0">
                  <c:v>7.5971059551789599</c:v>
                </c:pt>
                <c:pt idx="1">
                  <c:v>0</c:v>
                </c:pt>
                <c:pt idx="2">
                  <c:v>7.6141477152855366</c:v>
                </c:pt>
                <c:pt idx="3">
                  <c:v>8.5692167186377155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(486)</c:v>
                </c:pt>
                <c:pt idx="1">
                  <c:v>St Helier Hospital (188)</c:v>
                </c:pt>
                <c:pt idx="2">
                  <c:v>Epsom Hospital (172)</c:v>
                </c:pt>
                <c:pt idx="3">
                  <c:v>South West London Elective Orthopaedic Centre (126)</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(486)</c:v>
                </c:pt>
                <c:pt idx="1">
                  <c:v>St Helier Hospital (188)</c:v>
                </c:pt>
                <c:pt idx="2">
                  <c:v>Epsom Hospital (172)</c:v>
                </c:pt>
                <c:pt idx="3">
                  <c:v>South West London Elective Orthopaedic Centre (126)</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(486)</c:v>
                </c:pt>
                <c:pt idx="1">
                  <c:v>St Helier Hospital (188)</c:v>
                </c:pt>
                <c:pt idx="2">
                  <c:v>Epsom Hospital (172)</c:v>
                </c:pt>
                <c:pt idx="3">
                  <c:v>South West London Elective Orthopaedic Centre (126)</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2.4028940448210401</c:v>
                </c:pt>
                <c:pt idx="1">
                  <c:v>2.832521690604322</c:v>
                </c:pt>
                <c:pt idx="2">
                  <c:v>2.3858522847144634</c:v>
                </c:pt>
                <c:pt idx="3">
                  <c:v>1.4307832813622845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(510)</c:v>
                </c:pt>
                <c:pt idx="1">
                  <c:v>St Helier Hospital (206)</c:v>
                </c:pt>
                <c:pt idx="2">
                  <c:v>Epsom Hospital (174)</c:v>
                </c:pt>
                <c:pt idx="3">
                  <c:v>South West London Elective Orthopaedic Centre (130)</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(510)</c:v>
                </c:pt>
                <c:pt idx="1">
                  <c:v>St Helier Hospital (206)</c:v>
                </c:pt>
                <c:pt idx="2">
                  <c:v>Epsom Hospital (174)</c:v>
                </c:pt>
                <c:pt idx="3">
                  <c:v>South West London Elective Orthopaedic Centre (130)</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(510)</c:v>
                </c:pt>
                <c:pt idx="1">
                  <c:v>St Helier Hospital (206)</c:v>
                </c:pt>
                <c:pt idx="2">
                  <c:v>Epsom Hospital (174)</c:v>
                </c:pt>
                <c:pt idx="3">
                  <c:v>South West London Elective Orthopaedic Centre (130)</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(510)</c:v>
                </c:pt>
                <c:pt idx="1">
                  <c:v>St Helier Hospital (206)</c:v>
                </c:pt>
                <c:pt idx="2">
                  <c:v>Epsom Hospital (174)</c:v>
                </c:pt>
                <c:pt idx="3">
                  <c:v>South West London Elective Orthopaedic Centre (130)</c:v>
                </c:pt>
              </c:strCache>
            </c:strRef>
          </c:cat>
          <c:val>
            <c:numRef>
              <c:f>Sheet1!$G$2:$G$5</c:f>
              <c:numCache>
                <c:formatCode>0.0;;</c:formatCode>
                <c:ptCount val="4"/>
                <c:pt idx="0">
                  <c:v>6.8560306055414486</c:v>
                </c:pt>
                <c:pt idx="1">
                  <c:v>6.8667091560225249</c:v>
                </c:pt>
                <c:pt idx="2">
                  <c:v>6.7055477641319259</c:v>
                </c:pt>
                <c:pt idx="3">
                  <c:v>7.4026293254613584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(510)</c:v>
                </c:pt>
                <c:pt idx="1">
                  <c:v>St Helier Hospital (206)</c:v>
                </c:pt>
                <c:pt idx="2">
                  <c:v>Epsom Hospital (174)</c:v>
                </c:pt>
                <c:pt idx="3">
                  <c:v>South West London Elective Orthopaedic Centre (130)</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(510)</c:v>
                </c:pt>
                <c:pt idx="1">
                  <c:v>St Helier Hospital (206)</c:v>
                </c:pt>
                <c:pt idx="2">
                  <c:v>Epsom Hospital (174)</c:v>
                </c:pt>
                <c:pt idx="3">
                  <c:v>South West London Elective Orthopaedic Centre (130)</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(510)</c:v>
                </c:pt>
                <c:pt idx="1">
                  <c:v>St Helier Hospital (206)</c:v>
                </c:pt>
                <c:pt idx="2">
                  <c:v>Epsom Hospital (174)</c:v>
                </c:pt>
                <c:pt idx="3">
                  <c:v>South West London Elective Orthopaedic Centre (130)</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3.1439693944585514</c:v>
                </c:pt>
                <c:pt idx="1">
                  <c:v>3.1332908439774751</c:v>
                </c:pt>
                <c:pt idx="2">
                  <c:v>3.2944522358680741</c:v>
                </c:pt>
                <c:pt idx="3">
                  <c:v>2.5973706745386416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(526)</c:v>
                </c:pt>
                <c:pt idx="1">
                  <c:v>St Helier Hospital (207)</c:v>
                </c:pt>
                <c:pt idx="2">
                  <c:v>Epsom Hospital (183)</c:v>
                </c:pt>
                <c:pt idx="3">
                  <c:v>South West London Elective Orthopaedic Centre (136)</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(526)</c:v>
                </c:pt>
                <c:pt idx="1">
                  <c:v>St Helier Hospital (207)</c:v>
                </c:pt>
                <c:pt idx="2">
                  <c:v>Epsom Hospital (183)</c:v>
                </c:pt>
                <c:pt idx="3">
                  <c:v>South West London Elective Orthopaedic Centre (136)</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(526)</c:v>
                </c:pt>
                <c:pt idx="1">
                  <c:v>St Helier Hospital (207)</c:v>
                </c:pt>
                <c:pt idx="2">
                  <c:v>Epsom Hospital (183)</c:v>
                </c:pt>
                <c:pt idx="3">
                  <c:v>South West London Elective Orthopaedic Centre (136)</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(526)</c:v>
                </c:pt>
                <c:pt idx="1">
                  <c:v>St Helier Hospital (207)</c:v>
                </c:pt>
                <c:pt idx="2">
                  <c:v>Epsom Hospital (183)</c:v>
                </c:pt>
                <c:pt idx="3">
                  <c:v>South West London Elective Orthopaedic Centre (136)</c:v>
                </c:pt>
              </c:strCache>
            </c:strRef>
          </c:cat>
          <c:val>
            <c:numRef>
              <c:f>Sheet1!$G$2:$G$5</c:f>
              <c:numCache>
                <c:formatCode>0.0;;</c:formatCode>
                <c:ptCount val="4"/>
                <c:pt idx="0">
                  <c:v>8.8513901156028929</c:v>
                </c:pt>
                <c:pt idx="1">
                  <c:v>8.9306733814239188</c:v>
                </c:pt>
                <c:pt idx="2">
                  <c:v>8.5526902249825678</c:v>
                </c:pt>
                <c:pt idx="3">
                  <c:v>9.0040989964308018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(526)</c:v>
                </c:pt>
                <c:pt idx="1">
                  <c:v>St Helier Hospital (207)</c:v>
                </c:pt>
                <c:pt idx="2">
                  <c:v>Epsom Hospital (183)</c:v>
                </c:pt>
                <c:pt idx="3">
                  <c:v>South West London Elective Orthopaedic Centre (136)</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(526)</c:v>
                </c:pt>
                <c:pt idx="1">
                  <c:v>St Helier Hospital (207)</c:v>
                </c:pt>
                <c:pt idx="2">
                  <c:v>Epsom Hospital (183)</c:v>
                </c:pt>
                <c:pt idx="3">
                  <c:v>South West London Elective Orthopaedic Centre (136)</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(526)</c:v>
                </c:pt>
                <c:pt idx="1">
                  <c:v>St Helier Hospital (207)</c:v>
                </c:pt>
                <c:pt idx="2">
                  <c:v>Epsom Hospital (183)</c:v>
                </c:pt>
                <c:pt idx="3">
                  <c:v>South West London Elective Orthopaedic Centre (136)</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1.1486098843971071</c:v>
                </c:pt>
                <c:pt idx="1">
                  <c:v>1.0693266185760812</c:v>
                </c:pt>
                <c:pt idx="2">
                  <c:v>1.4473097750174322</c:v>
                </c:pt>
                <c:pt idx="3">
                  <c:v>0.9959010035691982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(451)</c:v>
                </c:pt>
                <c:pt idx="1">
                  <c:v>St Helier Hospital (184)</c:v>
                </c:pt>
                <c:pt idx="2">
                  <c:v>Epsom Hospital (158)</c:v>
                </c:pt>
                <c:pt idx="3">
                  <c:v>South West London Elective Orthopaedic Centre (109)</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(451)</c:v>
                </c:pt>
                <c:pt idx="1">
                  <c:v>St Helier Hospital (184)</c:v>
                </c:pt>
                <c:pt idx="2">
                  <c:v>Epsom Hospital (158)</c:v>
                </c:pt>
                <c:pt idx="3">
                  <c:v>South West London Elective Orthopaedic Centre (109)</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(451)</c:v>
                </c:pt>
                <c:pt idx="1">
                  <c:v>St Helier Hospital (184)</c:v>
                </c:pt>
                <c:pt idx="2">
                  <c:v>Epsom Hospital (158)</c:v>
                </c:pt>
                <c:pt idx="3">
                  <c:v>South West London Elective Orthopaedic Centre (109)</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(451)</c:v>
                </c:pt>
                <c:pt idx="1">
                  <c:v>St Helier Hospital (184)</c:v>
                </c:pt>
                <c:pt idx="2">
                  <c:v>Epsom Hospital (158)</c:v>
                </c:pt>
                <c:pt idx="3">
                  <c:v>South West London Elective Orthopaedic Centre (109)</c:v>
                </c:pt>
              </c:strCache>
            </c:strRef>
          </c:cat>
          <c:val>
            <c:numRef>
              <c:f>Sheet1!$G$2:$G$5</c:f>
              <c:numCache>
                <c:formatCode>0.0;;</c:formatCode>
                <c:ptCount val="4"/>
                <c:pt idx="0">
                  <c:v>7.6456092477500608</c:v>
                </c:pt>
                <c:pt idx="1">
                  <c:v>7.6157793882479368</c:v>
                </c:pt>
                <c:pt idx="2">
                  <c:v>7.6723133318443546</c:v>
                </c:pt>
                <c:pt idx="3">
                  <c:v>7.9610325424219468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(451)</c:v>
                </c:pt>
                <c:pt idx="1">
                  <c:v>St Helier Hospital (184)</c:v>
                </c:pt>
                <c:pt idx="2">
                  <c:v>Epsom Hospital (158)</c:v>
                </c:pt>
                <c:pt idx="3">
                  <c:v>South West London Elective Orthopaedic Centre (109)</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(451)</c:v>
                </c:pt>
                <c:pt idx="1">
                  <c:v>St Helier Hospital (184)</c:v>
                </c:pt>
                <c:pt idx="2">
                  <c:v>Epsom Hospital (158)</c:v>
                </c:pt>
                <c:pt idx="3">
                  <c:v>South West London Elective Orthopaedic Centre (109)</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(451)</c:v>
                </c:pt>
                <c:pt idx="1">
                  <c:v>St Helier Hospital (184)</c:v>
                </c:pt>
                <c:pt idx="2">
                  <c:v>Epsom Hospital (158)</c:v>
                </c:pt>
                <c:pt idx="3">
                  <c:v>South West London Elective Orthopaedic Centre (109)</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2.3543907522499392</c:v>
                </c:pt>
                <c:pt idx="1">
                  <c:v>2.3842206117520632</c:v>
                </c:pt>
                <c:pt idx="2">
                  <c:v>2.3276866681556454</c:v>
                </c:pt>
                <c:pt idx="3">
                  <c:v>2.0389674575780532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(528)</c:v>
                </c:pt>
                <c:pt idx="1">
                  <c:v>St Helier Hospital (210)</c:v>
                </c:pt>
                <c:pt idx="2">
                  <c:v>Epsom Hospital (186)</c:v>
                </c:pt>
                <c:pt idx="3">
                  <c:v>South West London Elective Orthopaedic Centre (132)</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(528)</c:v>
                </c:pt>
                <c:pt idx="1">
                  <c:v>St Helier Hospital (210)</c:v>
                </c:pt>
                <c:pt idx="2">
                  <c:v>Epsom Hospital (186)</c:v>
                </c:pt>
                <c:pt idx="3">
                  <c:v>South West London Elective Orthopaedic Centre (132)</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(528)</c:v>
                </c:pt>
                <c:pt idx="1">
                  <c:v>St Helier Hospital (210)</c:v>
                </c:pt>
                <c:pt idx="2">
                  <c:v>Epsom Hospital (186)</c:v>
                </c:pt>
                <c:pt idx="3">
                  <c:v>South West London Elective Orthopaedic Centre (132)</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(528)</c:v>
                </c:pt>
                <c:pt idx="1">
                  <c:v>St Helier Hospital (210)</c:v>
                </c:pt>
                <c:pt idx="2">
                  <c:v>Epsom Hospital (186)</c:v>
                </c:pt>
                <c:pt idx="3">
                  <c:v>South West London Elective Orthopaedic Centre (132)</c:v>
                </c:pt>
              </c:strCache>
            </c:strRef>
          </c:cat>
          <c:val>
            <c:numRef>
              <c:f>Sheet1!$G$2:$G$5</c:f>
              <c:numCache>
                <c:formatCode>0.0;;</c:formatCode>
                <c:ptCount val="4"/>
                <c:pt idx="0">
                  <c:v>9.4051647723774927</c:v>
                </c:pt>
                <c:pt idx="1">
                  <c:v>9.4579980133339507</c:v>
                </c:pt>
                <c:pt idx="2">
                  <c:v>9.2635581323529159</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(528)</c:v>
                </c:pt>
                <c:pt idx="1">
                  <c:v>St Helier Hospital (210)</c:v>
                </c:pt>
                <c:pt idx="2">
                  <c:v>Epsom Hospital (186)</c:v>
                </c:pt>
                <c:pt idx="3">
                  <c:v>South West London Elective Orthopaedic Centre (132)</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(528)</c:v>
                </c:pt>
                <c:pt idx="1">
                  <c:v>St Helier Hospital (210)</c:v>
                </c:pt>
                <c:pt idx="2">
                  <c:v>Epsom Hospital (186)</c:v>
                </c:pt>
                <c:pt idx="3">
                  <c:v>South West London Elective Orthopaedic Centre (132)</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(528)</c:v>
                </c:pt>
                <c:pt idx="1">
                  <c:v>St Helier Hospital (210)</c:v>
                </c:pt>
                <c:pt idx="2">
                  <c:v>Epsom Hospital (186)</c:v>
                </c:pt>
                <c:pt idx="3">
                  <c:v>South West London Elective Orthopaedic Centre (132)</c:v>
                </c:pt>
              </c:strCache>
            </c:strRef>
          </c:cat>
          <c:val>
            <c:numRef>
              <c:f>Sheet1!$J$2:$J$5</c:f>
              <c:numCache>
                <c:formatCode>0.0;;</c:formatCode>
                <c:ptCount val="4"/>
                <c:pt idx="0">
                  <c:v>0</c:v>
                </c:pt>
                <c:pt idx="1">
                  <c:v>0</c:v>
                </c:pt>
                <c:pt idx="2">
                  <c:v>0</c:v>
                </c:pt>
                <c:pt idx="3">
                  <c:v>9.848318890865901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0.59483522762250729</c:v>
                </c:pt>
                <c:pt idx="1">
                  <c:v>0.54200198666604926</c:v>
                </c:pt>
                <c:pt idx="2">
                  <c:v>0.73644186764708408</c:v>
                </c:pt>
                <c:pt idx="3">
                  <c:v>0.15168110913409905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St Helier Hospital (176)</c:v>
                </c:pt>
                <c:pt idx="2">
                  <c:v>Epsom Hospital (149)</c:v>
                </c:pt>
                <c:pt idx="3">
                  <c:v>South West London Elective Orthopaedic Centre (133)</c:v>
                </c:pt>
              </c:strCache>
            </c:strRef>
          </c:cat>
          <c:val>
            <c:numRef>
              <c:f>Sheet1!$D$2:$D$5</c:f>
              <c:numCache>
                <c:formatCode>0.0;;</c:formatCode>
                <c:ptCount val="4"/>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St Helier Hospital (176)</c:v>
                </c:pt>
                <c:pt idx="2">
                  <c:v>Epsom Hospital (149)</c:v>
                </c:pt>
                <c:pt idx="3">
                  <c:v>South West London Elective Orthopaedic Centre (133)</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St Helier Hospital (176)</c:v>
                </c:pt>
                <c:pt idx="2">
                  <c:v>Epsom Hospital (149)</c:v>
                </c:pt>
                <c:pt idx="3">
                  <c:v>South West London Elective Orthopaedic Centre (133)</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St Helier Hospital (176)</c:v>
                </c:pt>
                <c:pt idx="2">
                  <c:v>Epsom Hospital (149)</c:v>
                </c:pt>
                <c:pt idx="3">
                  <c:v>South West London Elective Orthopaedic Centre (133)</c:v>
                </c:pt>
              </c:strCache>
            </c:strRef>
          </c:cat>
          <c:val>
            <c:numRef>
              <c:f>Sheet1!$G$2:$G$5</c:f>
              <c:numCache>
                <c:formatCode>0.0;;</c:formatCode>
                <c:ptCount val="4"/>
                <c:pt idx="0">
                  <c:v>8.8786427691383043</c:v>
                </c:pt>
                <c:pt idx="1">
                  <c:v>8.9392223510264781</c:v>
                </c:pt>
                <c:pt idx="2">
                  <c:v>8.5397286901803007</c:v>
                </c:pt>
                <c:pt idx="3">
                  <c:v>8.842194472961987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St Helier Hospital (176)</c:v>
                </c:pt>
                <c:pt idx="2">
                  <c:v>Epsom Hospital (149)</c:v>
                </c:pt>
                <c:pt idx="3">
                  <c:v>South West London Elective Orthopaedic Centre (133)</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St Helier Hospital (176)</c:v>
                </c:pt>
                <c:pt idx="2">
                  <c:v>Epsom Hospital (149)</c:v>
                </c:pt>
                <c:pt idx="3">
                  <c:v>South West London Elective Orthopaedic Centre (133)</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St Helier Hospital (176)</c:v>
                </c:pt>
                <c:pt idx="2">
                  <c:v>Epsom Hospital (149)</c:v>
                </c:pt>
                <c:pt idx="3">
                  <c:v>South West London Elective Orthopaedic Centre (133)</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1.1213572308616957</c:v>
                </c:pt>
                <c:pt idx="1">
                  <c:v>1.0607776489735219</c:v>
                </c:pt>
                <c:pt idx="2">
                  <c:v>1.4602713098196993</c:v>
                </c:pt>
                <c:pt idx="3">
                  <c:v>1.157805527038013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(506)</c:v>
                </c:pt>
                <c:pt idx="1">
                  <c:v>St Helier Hospital (202)</c:v>
                </c:pt>
                <c:pt idx="2">
                  <c:v>Epsom Hospital (171)</c:v>
                </c:pt>
                <c:pt idx="3">
                  <c:v>South West London Elective Orthopaedic Centre (133)</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(506)</c:v>
                </c:pt>
                <c:pt idx="1">
                  <c:v>St Helier Hospital (202)</c:v>
                </c:pt>
                <c:pt idx="2">
                  <c:v>Epsom Hospital (171)</c:v>
                </c:pt>
                <c:pt idx="3">
                  <c:v>South West London Elective Orthopaedic Centre (133)</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(506)</c:v>
                </c:pt>
                <c:pt idx="1">
                  <c:v>St Helier Hospital (202)</c:v>
                </c:pt>
                <c:pt idx="2">
                  <c:v>Epsom Hospital (171)</c:v>
                </c:pt>
                <c:pt idx="3">
                  <c:v>South West London Elective Orthopaedic Centre (133)</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(506)</c:v>
                </c:pt>
                <c:pt idx="1">
                  <c:v>St Helier Hospital (202)</c:v>
                </c:pt>
                <c:pt idx="2">
                  <c:v>Epsom Hospital (171)</c:v>
                </c:pt>
                <c:pt idx="3">
                  <c:v>South West London Elective Orthopaedic Centre (133)</c:v>
                </c:pt>
              </c:strCache>
            </c:strRef>
          </c:cat>
          <c:val>
            <c:numRef>
              <c:f>Sheet1!$G$2:$G$5</c:f>
              <c:numCache>
                <c:formatCode>0.0;;</c:formatCode>
                <c:ptCount val="4"/>
                <c:pt idx="0">
                  <c:v>8.1973867019282149</c:v>
                </c:pt>
                <c:pt idx="1">
                  <c:v>7.9415701079011436</c:v>
                </c:pt>
                <c:pt idx="2">
                  <c:v>8.2927185143719644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(506)</c:v>
                </c:pt>
                <c:pt idx="1">
                  <c:v>St Helier Hospital (202)</c:v>
                </c:pt>
                <c:pt idx="2">
                  <c:v>Epsom Hospital (171)</c:v>
                </c:pt>
                <c:pt idx="3">
                  <c:v>South West London Elective Orthopaedic Centre (133)</c:v>
                </c:pt>
              </c:strCache>
            </c:strRef>
          </c:cat>
          <c:val>
            <c:numRef>
              <c:f>Sheet1!$H$2:$H$5</c:f>
              <c:numCache>
                <c:formatCode>0.0;;</c:formatCode>
                <c:ptCount val="4"/>
                <c:pt idx="0">
                  <c:v>0</c:v>
                </c:pt>
                <c:pt idx="1">
                  <c:v>0</c:v>
                </c:pt>
                <c:pt idx="2">
                  <c:v>0</c:v>
                </c:pt>
                <c:pt idx="3">
                  <c:v>9.0880630265999773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(506)</c:v>
                </c:pt>
                <c:pt idx="1">
                  <c:v>St Helier Hospital (202)</c:v>
                </c:pt>
                <c:pt idx="2">
                  <c:v>Epsom Hospital (171)</c:v>
                </c:pt>
                <c:pt idx="3">
                  <c:v>South West London Elective Orthopaedic Centre (133)</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(506)</c:v>
                </c:pt>
                <c:pt idx="1">
                  <c:v>St Helier Hospital (202)</c:v>
                </c:pt>
                <c:pt idx="2">
                  <c:v>Epsom Hospital (171)</c:v>
                </c:pt>
                <c:pt idx="3">
                  <c:v>South West London Elective Orthopaedic Centre (133)</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1.8026132980717851</c:v>
                </c:pt>
                <c:pt idx="1">
                  <c:v>2.0584298920988564</c:v>
                </c:pt>
                <c:pt idx="2">
                  <c:v>1.7072814856280356</c:v>
                </c:pt>
                <c:pt idx="3">
                  <c:v>0.91193697340002267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c:v>
                </c:pt>
                <c:pt idx="1">
                  <c:v>St Helier Hospital (-)</c:v>
                </c:pt>
                <c:pt idx="2">
                  <c:v>Epsom Hospital (-)</c:v>
                </c:pt>
                <c:pt idx="3">
                  <c:v>South West London Elective Orthopaedic Centre (-)</c:v>
                </c:pt>
              </c:strCache>
            </c:strRef>
          </c:cat>
          <c:val>
            <c:numRef>
              <c:f>Sheet1!$D$2:$D$5</c:f>
              <c:numCache>
                <c:formatCode>0.0;;</c:formatCode>
                <c:ptCount val="4"/>
                <c:pt idx="0">
                  <c:v>7.324525800668483</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c:v>
                </c:pt>
                <c:pt idx="1">
                  <c:v>St Helier Hospital (-)</c:v>
                </c:pt>
                <c:pt idx="2">
                  <c:v>Epsom Hospital (-)</c:v>
                </c:pt>
                <c:pt idx="3">
                  <c:v>South West London Elective Orthopaedic Centre (-)</c:v>
                </c:pt>
              </c:strCache>
            </c:strRef>
          </c:cat>
          <c:val>
            <c:numRef>
              <c:f>Sheet1!$E$2:$E$5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c:v>
                </c:pt>
                <c:pt idx="1">
                  <c:v>St Helier Hospital (-)</c:v>
                </c:pt>
                <c:pt idx="2">
                  <c:v>Epsom Hospital (-)</c:v>
                </c:pt>
                <c:pt idx="3">
                  <c:v>South West London Elective Orthopaedic Centre (-)</c:v>
                </c:pt>
              </c:strCache>
            </c:strRef>
          </c:cat>
          <c:val>
            <c:numRef>
              <c:f>Sheet1!$F$2:$F$5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c:v>
                </c:pt>
                <c:pt idx="1">
                  <c:v>St Helier Hospital (-)</c:v>
                </c:pt>
                <c:pt idx="2">
                  <c:v>Epsom Hospital (-)</c:v>
                </c:pt>
                <c:pt idx="3">
                  <c:v>South West London Elective Orthopaedic Centre (-)</c:v>
                </c:pt>
              </c:strCache>
            </c:strRef>
          </c:cat>
          <c:val>
            <c:numRef>
              <c:f>Sheet1!$G$2:$G$5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c:v>
                </c:pt>
                <c:pt idx="1">
                  <c:v>St Helier Hospital (-)</c:v>
                </c:pt>
                <c:pt idx="2">
                  <c:v>Epsom Hospital (-)</c:v>
                </c:pt>
                <c:pt idx="3">
                  <c:v>South West London Elective Orthopaedic Centre (-)</c:v>
                </c:pt>
              </c:strCache>
            </c:strRef>
          </c:cat>
          <c:val>
            <c:numRef>
              <c:f>Sheet1!$H$2:$H$5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c:v>
                </c:pt>
                <c:pt idx="1">
                  <c:v>St Helier Hospital (-)</c:v>
                </c:pt>
                <c:pt idx="2">
                  <c:v>Epsom Hospital (-)</c:v>
                </c:pt>
                <c:pt idx="3">
                  <c:v>South West London Elective Orthopaedic Centre (-)</c:v>
                </c:pt>
              </c:strCache>
            </c:strRef>
          </c:cat>
          <c:val>
            <c:numRef>
              <c:f>Sheet1!$I$2:$I$5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c:v>
                </c:pt>
                <c:pt idx="1">
                  <c:v>St Helier Hospital (-)</c:v>
                </c:pt>
                <c:pt idx="2">
                  <c:v>Epsom Hospital (-)</c:v>
                </c:pt>
                <c:pt idx="3">
                  <c:v>South West London Elective Orthopaedic Centre (-)</c:v>
                </c:pt>
              </c:strCache>
            </c:strRef>
          </c:cat>
          <c:val>
            <c:numRef>
              <c:f>Sheet1!$J$2:$J$5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General</c:formatCode>
                <c:ptCount val="4"/>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St Helier Hospital (-)</c:v>
                </c:pt>
                <c:pt idx="2">
                  <c:v>Epsom Hospital (-)</c:v>
                </c:pt>
                <c:pt idx="3">
                  <c:v>South West London Elective Orthopaedic Centre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St Helier Hospital (-)</c:v>
                </c:pt>
                <c:pt idx="2">
                  <c:v>Epsom Hospital (-)</c:v>
                </c:pt>
                <c:pt idx="3">
                  <c:v>South West London Elective Orthopaedic Centre (-)</c:v>
                </c:pt>
              </c:strCache>
            </c:strRef>
          </c:cat>
          <c:val>
            <c:numRef>
              <c:f>Sheet1!$E$2:$E$5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St Helier Hospital (-)</c:v>
                </c:pt>
                <c:pt idx="2">
                  <c:v>Epsom Hospital (-)</c:v>
                </c:pt>
                <c:pt idx="3">
                  <c:v>South West London Elective Orthopaedic Centre (-)</c:v>
                </c:pt>
              </c:strCache>
            </c:strRef>
          </c:cat>
          <c:val>
            <c:numRef>
              <c:f>Sheet1!$F$2:$F$5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St Helier Hospital (-)</c:v>
                </c:pt>
                <c:pt idx="2">
                  <c:v>Epsom Hospital (-)</c:v>
                </c:pt>
                <c:pt idx="3">
                  <c:v>South West London Elective Orthopaedic Centre (-)</c:v>
                </c:pt>
              </c:strCache>
            </c:strRef>
          </c:cat>
          <c:val>
            <c:numRef>
              <c:f>Sheet1!$G$2:$G$5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St Helier Hospital (-)</c:v>
                </c:pt>
                <c:pt idx="2">
                  <c:v>Epsom Hospital (-)</c:v>
                </c:pt>
                <c:pt idx="3">
                  <c:v>South West London Elective Orthopaedic Centre (-)</c:v>
                </c:pt>
              </c:strCache>
            </c:strRef>
          </c:cat>
          <c:val>
            <c:numRef>
              <c:f>Sheet1!$H$2:$H$5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St Helier Hospital (-)</c:v>
                </c:pt>
                <c:pt idx="2">
                  <c:v>Epsom Hospital (-)</c:v>
                </c:pt>
                <c:pt idx="3">
                  <c:v>South West London Elective Orthopaedic Centre (-)</c:v>
                </c:pt>
              </c:strCache>
            </c:strRef>
          </c:cat>
          <c:val>
            <c:numRef>
              <c:f>Sheet1!$I$2:$I$5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c:v>
                </c:pt>
                <c:pt idx="1">
                  <c:v>St Helier Hospital (-)</c:v>
                </c:pt>
                <c:pt idx="2">
                  <c:v>Epsom Hospital (-)</c:v>
                </c:pt>
                <c:pt idx="3">
                  <c:v>South West London Elective Orthopaedic Centre (-)</c:v>
                </c:pt>
              </c:strCache>
            </c:strRef>
          </c:cat>
          <c:val>
            <c:numRef>
              <c:f>Sheet1!$J$2:$J$5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General</c:formatCode>
                <c:ptCount val="4"/>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(111)</c:v>
                </c:pt>
                <c:pt idx="1">
                  <c:v>St Helier Hospital (48)</c:v>
                </c:pt>
                <c:pt idx="2">
                  <c:v>Epsom Hospital (30)</c:v>
                </c:pt>
                <c:pt idx="3">
                  <c:v>South West London Elective Orthopaedic Centre (33)</c:v>
                </c:pt>
              </c:strCache>
            </c:strRef>
          </c:cat>
          <c:val>
            <c:numRef>
              <c:f>Sheet1!$D$2:$D$5</c:f>
              <c:numCache>
                <c:formatCode>0.0;;</c:formatCode>
                <c:ptCount val="4"/>
                <c:pt idx="0">
                  <c:v>8.5670036556736111</c:v>
                </c:pt>
                <c:pt idx="1">
                  <c:v>8.519570756790495</c:v>
                </c:pt>
                <c:pt idx="2">
                  <c:v>7.3585341139452618</c:v>
                </c:pt>
                <c:pt idx="3">
                  <c:v>9.4145021585437885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(111)</c:v>
                </c:pt>
                <c:pt idx="1">
                  <c:v>St Helier Hospital (48)</c:v>
                </c:pt>
                <c:pt idx="2">
                  <c:v>Epsom Hospital (30)</c:v>
                </c:pt>
                <c:pt idx="3">
                  <c:v>South West London Elective Orthopaedic Centre (33)</c:v>
                </c:pt>
              </c:strCache>
            </c:strRef>
          </c:cat>
          <c:val>
            <c:numRef>
              <c:f>Sheet1!$E$2:$E$5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(111)</c:v>
                </c:pt>
                <c:pt idx="1">
                  <c:v>St Helier Hospital (48)</c:v>
                </c:pt>
                <c:pt idx="2">
                  <c:v>Epsom Hospital (30)</c:v>
                </c:pt>
                <c:pt idx="3">
                  <c:v>South West London Elective Orthopaedic Centre (33)</c:v>
                </c:pt>
              </c:strCache>
            </c:strRef>
          </c:cat>
          <c:val>
            <c:numRef>
              <c:f>Sheet1!$F$2:$F$5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(111)</c:v>
                </c:pt>
                <c:pt idx="1">
                  <c:v>St Helier Hospital (48)</c:v>
                </c:pt>
                <c:pt idx="2">
                  <c:v>Epsom Hospital (30)</c:v>
                </c:pt>
                <c:pt idx="3">
                  <c:v>South West London Elective Orthopaedic Centre (33)</c:v>
                </c:pt>
              </c:strCache>
            </c:strRef>
          </c:cat>
          <c:val>
            <c:numRef>
              <c:f>Sheet1!$G$2:$G$5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(111)</c:v>
                </c:pt>
                <c:pt idx="1">
                  <c:v>St Helier Hospital (48)</c:v>
                </c:pt>
                <c:pt idx="2">
                  <c:v>Epsom Hospital (30)</c:v>
                </c:pt>
                <c:pt idx="3">
                  <c:v>South West London Elective Orthopaedic Centre (33)</c:v>
                </c:pt>
              </c:strCache>
            </c:strRef>
          </c:cat>
          <c:val>
            <c:numRef>
              <c:f>Sheet1!$H$2:$H$5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(111)</c:v>
                </c:pt>
                <c:pt idx="1">
                  <c:v>St Helier Hospital (48)</c:v>
                </c:pt>
                <c:pt idx="2">
                  <c:v>Epsom Hospital (30)</c:v>
                </c:pt>
                <c:pt idx="3">
                  <c:v>South West London Elective Orthopaedic Centre (33)</c:v>
                </c:pt>
              </c:strCache>
            </c:strRef>
          </c:cat>
          <c:val>
            <c:numRef>
              <c:f>Sheet1!$I$2:$I$5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(111)</c:v>
                </c:pt>
                <c:pt idx="1">
                  <c:v>St Helier Hospital (48)</c:v>
                </c:pt>
                <c:pt idx="2">
                  <c:v>Epsom Hospital (30)</c:v>
                </c:pt>
                <c:pt idx="3">
                  <c:v>South West London Elective Orthopaedic Centre (33)</c:v>
                </c:pt>
              </c:strCache>
            </c:strRef>
          </c:cat>
          <c:val>
            <c:numRef>
              <c:f>Sheet1!$J$2:$J$5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General</c:formatCode>
                <c:ptCount val="4"/>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(58)</c:v>
                </c:pt>
                <c:pt idx="1">
                  <c:v>St Helier Hospital (-)</c:v>
                </c:pt>
                <c:pt idx="2">
                  <c:v>Epsom Hospital (-)</c:v>
                </c:pt>
                <c:pt idx="3">
                  <c:v>South West London Elective Orthopaedic Centre (-)</c:v>
                </c:pt>
              </c:strCache>
            </c:strRef>
          </c:cat>
          <c:val>
            <c:numRef>
              <c:f>Sheet1!$D$2:$D$5</c:f>
              <c:numCache>
                <c:formatCode>0.0;;</c:formatCode>
                <c:ptCount val="4"/>
                <c:pt idx="0">
                  <c:v>6.1511237552660507</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(58)</c:v>
                </c:pt>
                <c:pt idx="1">
                  <c:v>St Helier Hospital (-)</c:v>
                </c:pt>
                <c:pt idx="2">
                  <c:v>Epsom Hospital (-)</c:v>
                </c:pt>
                <c:pt idx="3">
                  <c:v>South West London Elective Orthopaedic Centre (-)</c:v>
                </c:pt>
              </c:strCache>
            </c:strRef>
          </c:cat>
          <c:val>
            <c:numRef>
              <c:f>Sheet1!$E$2:$E$5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(58)</c:v>
                </c:pt>
                <c:pt idx="1">
                  <c:v>St Helier Hospital (-)</c:v>
                </c:pt>
                <c:pt idx="2">
                  <c:v>Epsom Hospital (-)</c:v>
                </c:pt>
                <c:pt idx="3">
                  <c:v>South West London Elective Orthopaedic Centre (-)</c:v>
                </c:pt>
              </c:strCache>
            </c:strRef>
          </c:cat>
          <c:val>
            <c:numRef>
              <c:f>Sheet1!$F$2:$F$5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(58)</c:v>
                </c:pt>
                <c:pt idx="1">
                  <c:v>St Helier Hospital (-)</c:v>
                </c:pt>
                <c:pt idx="2">
                  <c:v>Epsom Hospital (-)</c:v>
                </c:pt>
                <c:pt idx="3">
                  <c:v>South West London Elective Orthopaedic Centre (-)</c:v>
                </c:pt>
              </c:strCache>
            </c:strRef>
          </c:cat>
          <c:val>
            <c:numRef>
              <c:f>Sheet1!$G$2:$G$5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(58)</c:v>
                </c:pt>
                <c:pt idx="1">
                  <c:v>St Helier Hospital (-)</c:v>
                </c:pt>
                <c:pt idx="2">
                  <c:v>Epsom Hospital (-)</c:v>
                </c:pt>
                <c:pt idx="3">
                  <c:v>South West London Elective Orthopaedic Centre (-)</c:v>
                </c:pt>
              </c:strCache>
            </c:strRef>
          </c:cat>
          <c:val>
            <c:numRef>
              <c:f>Sheet1!$H$2:$H$5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(58)</c:v>
                </c:pt>
                <c:pt idx="1">
                  <c:v>St Helier Hospital (-)</c:v>
                </c:pt>
                <c:pt idx="2">
                  <c:v>Epsom Hospital (-)</c:v>
                </c:pt>
                <c:pt idx="3">
                  <c:v>South West London Elective Orthopaedic Centre (-)</c:v>
                </c:pt>
              </c:strCache>
            </c:strRef>
          </c:cat>
          <c:val>
            <c:numRef>
              <c:f>Sheet1!$I$2:$I$5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(58)</c:v>
                </c:pt>
                <c:pt idx="1">
                  <c:v>St Helier Hospital (-)</c:v>
                </c:pt>
                <c:pt idx="2">
                  <c:v>Epsom Hospital (-)</c:v>
                </c:pt>
                <c:pt idx="3">
                  <c:v>South West London Elective Orthopaedic Centre (-)</c:v>
                </c:pt>
              </c:strCache>
            </c:strRef>
          </c:cat>
          <c:val>
            <c:numRef>
              <c:f>Sheet1!$J$2:$J$5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General</c:formatCode>
                <c:ptCount val="4"/>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(63)</c:v>
                </c:pt>
                <c:pt idx="1">
                  <c:v>St Helier Hospital (-)</c:v>
                </c:pt>
                <c:pt idx="2">
                  <c:v>Epsom Hospital (-)</c:v>
                </c:pt>
                <c:pt idx="3">
                  <c:v>South West London Elective Orthopaedic Centre (-)</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(63)</c:v>
                </c:pt>
                <c:pt idx="1">
                  <c:v>St Helier Hospital (-)</c:v>
                </c:pt>
                <c:pt idx="2">
                  <c:v>Epsom Hospital (-)</c:v>
                </c:pt>
                <c:pt idx="3">
                  <c:v>South West London Elective Orthopaedic Centre (-)</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(63)</c:v>
                </c:pt>
                <c:pt idx="1">
                  <c:v>St Helier Hospital (-)</c:v>
                </c:pt>
                <c:pt idx="2">
                  <c:v>Epsom Hospital (-)</c:v>
                </c:pt>
                <c:pt idx="3">
                  <c:v>South West London Elective Orthopaedic Centre (-)</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(63)</c:v>
                </c:pt>
                <c:pt idx="1">
                  <c:v>St Helier Hospital (-)</c:v>
                </c:pt>
                <c:pt idx="2">
                  <c:v>Epsom Hospital (-)</c:v>
                </c:pt>
                <c:pt idx="3">
                  <c:v>South West London Elective Orthopaedic Centre (-)</c:v>
                </c:pt>
              </c:strCache>
            </c:strRef>
          </c:cat>
          <c:val>
            <c:numRef>
              <c:f>Sheet1!$G$2:$G$5</c:f>
              <c:numCache>
                <c:formatCode>0.0;;</c:formatCode>
                <c:ptCount val="4"/>
                <c:pt idx="0">
                  <c:v>6.9020662219945867</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(63)</c:v>
                </c:pt>
                <c:pt idx="1">
                  <c:v>St Helier Hospital (-)</c:v>
                </c:pt>
                <c:pt idx="2">
                  <c:v>Epsom Hospital (-)</c:v>
                </c:pt>
                <c:pt idx="3">
                  <c:v>South West London Elective Orthopaedic Centre (-)</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(63)</c:v>
                </c:pt>
                <c:pt idx="1">
                  <c:v>St Helier Hospital (-)</c:v>
                </c:pt>
                <c:pt idx="2">
                  <c:v>Epsom Hospital (-)</c:v>
                </c:pt>
                <c:pt idx="3">
                  <c:v>South West London Elective Orthopaedic Centre (-)</c:v>
                </c:pt>
              </c:strCache>
            </c:strRef>
          </c:cat>
          <c:val>
            <c:numRef>
              <c:f>Sheet1!$I$2:$I$5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(63)</c:v>
                </c:pt>
                <c:pt idx="1">
                  <c:v>St Helier Hospital (-)</c:v>
                </c:pt>
                <c:pt idx="2">
                  <c:v>Epsom Hospital (-)</c:v>
                </c:pt>
                <c:pt idx="3">
                  <c:v>South West London Elective Orthopaedic Centre (-)</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3.0979337780054133</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0.25763302798101817</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0.66877222070110465</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0.1864486950386004</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1.9464978213973527</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0.1864486950386004</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0.66877222070110509</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0.54482385414686707</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4.1537704244949589</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(68)</c:v>
                </c:pt>
                <c:pt idx="1">
                  <c:v>St Helier Hospital (-)</c:v>
                </c:pt>
                <c:pt idx="2">
                  <c:v>Epsom Hospital (-)</c:v>
                </c:pt>
                <c:pt idx="3">
                  <c:v>South West London Elective Orthopaedic Centre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(68)</c:v>
                </c:pt>
                <c:pt idx="1">
                  <c:v>St Helier Hospital (-)</c:v>
                </c:pt>
                <c:pt idx="2">
                  <c:v>Epsom Hospital (-)</c:v>
                </c:pt>
                <c:pt idx="3">
                  <c:v>South West London Elective Orthopaedic Centre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(68)</c:v>
                </c:pt>
                <c:pt idx="1">
                  <c:v>St Helier Hospital (-)</c:v>
                </c:pt>
                <c:pt idx="2">
                  <c:v>Epsom Hospital (-)</c:v>
                </c:pt>
                <c:pt idx="3">
                  <c:v>South West London Elective Orthopaedic Centre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(68)</c:v>
                </c:pt>
                <c:pt idx="1">
                  <c:v>St Helier Hospital (-)</c:v>
                </c:pt>
                <c:pt idx="2">
                  <c:v>Epsom Hospital (-)</c:v>
                </c:pt>
                <c:pt idx="3">
                  <c:v>South West London Elective Orthopaedic Centre (-)</c:v>
                </c:pt>
              </c:strCache>
            </c:strRef>
          </c:cat>
          <c:val>
            <c:numRef>
              <c:f>Sheet1!$G$2:$G$5</c:f>
              <c:numCache>
                <c:formatCode>0.0;;</c:formatCode>
                <c:ptCount val="4"/>
                <c:pt idx="0">
                  <c:v>6.6917548078479374</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(68)</c:v>
                </c:pt>
                <c:pt idx="1">
                  <c:v>St Helier Hospital (-)</c:v>
                </c:pt>
                <c:pt idx="2">
                  <c:v>Epsom Hospital (-)</c:v>
                </c:pt>
                <c:pt idx="3">
                  <c:v>South West London Elective Orthopaedic Centre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(68)</c:v>
                </c:pt>
                <c:pt idx="1">
                  <c:v>St Helier Hospital (-)</c:v>
                </c:pt>
                <c:pt idx="2">
                  <c:v>Epsom Hospital (-)</c:v>
                </c:pt>
                <c:pt idx="3">
                  <c:v>South West London Elective Orthopaedic Centre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(68)</c:v>
                </c:pt>
                <c:pt idx="1">
                  <c:v>St Helier Hospital (-)</c:v>
                </c:pt>
                <c:pt idx="2">
                  <c:v>Epsom Hospital (-)</c:v>
                </c:pt>
                <c:pt idx="3">
                  <c:v>South West London Elective Orthopaedic Centre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3.3082451921520626</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(521)</c:v>
                </c:pt>
                <c:pt idx="1">
                  <c:v>St Helier Hospital (210)</c:v>
                </c:pt>
                <c:pt idx="2">
                  <c:v>Epsom Hospital (180)</c:v>
                </c:pt>
                <c:pt idx="3">
                  <c:v>South West London Elective Orthopaedic Centre (131)</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(521)</c:v>
                </c:pt>
                <c:pt idx="1">
                  <c:v>St Helier Hospital (210)</c:v>
                </c:pt>
                <c:pt idx="2">
                  <c:v>Epsom Hospital (180)</c:v>
                </c:pt>
                <c:pt idx="3">
                  <c:v>South West London Elective Orthopaedic Centre (131)</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(521)</c:v>
                </c:pt>
                <c:pt idx="1">
                  <c:v>St Helier Hospital (210)</c:v>
                </c:pt>
                <c:pt idx="2">
                  <c:v>Epsom Hospital (180)</c:v>
                </c:pt>
                <c:pt idx="3">
                  <c:v>South West London Elective Orthopaedic Centre (131)</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(521)</c:v>
                </c:pt>
                <c:pt idx="1">
                  <c:v>St Helier Hospital (210)</c:v>
                </c:pt>
                <c:pt idx="2">
                  <c:v>Epsom Hospital (180)</c:v>
                </c:pt>
                <c:pt idx="3">
                  <c:v>South West London Elective Orthopaedic Centre (131)</c:v>
                </c:pt>
              </c:strCache>
            </c:strRef>
          </c:cat>
          <c:val>
            <c:numRef>
              <c:f>Sheet1!$G$2:$G$5</c:f>
              <c:numCache>
                <c:formatCode>0.0;;</c:formatCode>
                <c:ptCount val="4"/>
                <c:pt idx="0">
                  <c:v>6.5528776037140686</c:v>
                </c:pt>
                <c:pt idx="1">
                  <c:v>6.5285287165896664</c:v>
                </c:pt>
                <c:pt idx="2">
                  <c:v>6.2126305169804752</c:v>
                </c:pt>
                <c:pt idx="3">
                  <c:v>7.1310629777042216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(521)</c:v>
                </c:pt>
                <c:pt idx="1">
                  <c:v>St Helier Hospital (210)</c:v>
                </c:pt>
                <c:pt idx="2">
                  <c:v>Epsom Hospital (180)</c:v>
                </c:pt>
                <c:pt idx="3">
                  <c:v>South West London Elective Orthopaedic Centre (131)</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(521)</c:v>
                </c:pt>
                <c:pt idx="1">
                  <c:v>St Helier Hospital (210)</c:v>
                </c:pt>
                <c:pt idx="2">
                  <c:v>Epsom Hospital (180)</c:v>
                </c:pt>
                <c:pt idx="3">
                  <c:v>South West London Elective Orthopaedic Centre (131)</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(521)</c:v>
                </c:pt>
                <c:pt idx="1">
                  <c:v>St Helier Hospital (210)</c:v>
                </c:pt>
                <c:pt idx="2">
                  <c:v>Epsom Hospital (180)</c:v>
                </c:pt>
                <c:pt idx="3">
                  <c:v>South West London Elective Orthopaedic Centre (131)</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3.4471223962859314</c:v>
                </c:pt>
                <c:pt idx="1">
                  <c:v>3.4714712834103336</c:v>
                </c:pt>
                <c:pt idx="2">
                  <c:v>3.7873694830195248</c:v>
                </c:pt>
                <c:pt idx="3">
                  <c:v>2.8689370222957784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(365)</c:v>
                </c:pt>
                <c:pt idx="1">
                  <c:v>St Helier Hospital (159)</c:v>
                </c:pt>
                <c:pt idx="2">
                  <c:v>Epsom Hospital (130)</c:v>
                </c:pt>
                <c:pt idx="3">
                  <c:v>South West London Elective Orthopaedic Centre (76)</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(365)</c:v>
                </c:pt>
                <c:pt idx="1">
                  <c:v>St Helier Hospital (159)</c:v>
                </c:pt>
                <c:pt idx="2">
                  <c:v>Epsom Hospital (130)</c:v>
                </c:pt>
                <c:pt idx="3">
                  <c:v>South West London Elective Orthopaedic Centre (76)</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(365)</c:v>
                </c:pt>
                <c:pt idx="1">
                  <c:v>St Helier Hospital (159)</c:v>
                </c:pt>
                <c:pt idx="2">
                  <c:v>Epsom Hospital (130)</c:v>
                </c:pt>
                <c:pt idx="3">
                  <c:v>South West London Elective Orthopaedic Centre (76)</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(365)</c:v>
                </c:pt>
                <c:pt idx="1">
                  <c:v>St Helier Hospital (159)</c:v>
                </c:pt>
                <c:pt idx="2">
                  <c:v>Epsom Hospital (130)</c:v>
                </c:pt>
                <c:pt idx="3">
                  <c:v>South West London Elective Orthopaedic Centre (76)</c:v>
                </c:pt>
              </c:strCache>
            </c:strRef>
          </c:cat>
          <c:val>
            <c:numRef>
              <c:f>Sheet1!$G$2:$G$5</c:f>
              <c:numCache>
                <c:formatCode>0.0;;</c:formatCode>
                <c:ptCount val="4"/>
                <c:pt idx="0">
                  <c:v>5.550672339039159</c:v>
                </c:pt>
                <c:pt idx="1">
                  <c:v>5.4697494497735653</c:v>
                </c:pt>
                <c:pt idx="2">
                  <c:v>5.4293361198195207</c:v>
                </c:pt>
                <c:pt idx="3">
                  <c:v>4.7501340020399869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(365)</c:v>
                </c:pt>
                <c:pt idx="1">
                  <c:v>St Helier Hospital (159)</c:v>
                </c:pt>
                <c:pt idx="2">
                  <c:v>Epsom Hospital (130)</c:v>
                </c:pt>
                <c:pt idx="3">
                  <c:v>South West London Elective Orthopaedic Centre (76)</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(365)</c:v>
                </c:pt>
                <c:pt idx="1">
                  <c:v>St Helier Hospital (159)</c:v>
                </c:pt>
                <c:pt idx="2">
                  <c:v>Epsom Hospital (130)</c:v>
                </c:pt>
                <c:pt idx="3">
                  <c:v>South West London Elective Orthopaedic Centre (76)</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(365)</c:v>
                </c:pt>
                <c:pt idx="1">
                  <c:v>St Helier Hospital (159)</c:v>
                </c:pt>
                <c:pt idx="2">
                  <c:v>Epsom Hospital (130)</c:v>
                </c:pt>
                <c:pt idx="3">
                  <c:v>South West London Elective Orthopaedic Centre (76)</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4.449327660960841</c:v>
                </c:pt>
                <c:pt idx="1">
                  <c:v>4.5302505502264347</c:v>
                </c:pt>
                <c:pt idx="2">
                  <c:v>4.5706638801804793</c:v>
                </c:pt>
                <c:pt idx="3">
                  <c:v>5.2498659979600131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(249)</c:v>
                </c:pt>
                <c:pt idx="1">
                  <c:v>St Helier Hospital (93)</c:v>
                </c:pt>
                <c:pt idx="2">
                  <c:v>Epsom Hospital (55)</c:v>
                </c:pt>
                <c:pt idx="3">
                  <c:v>South West London Elective Orthopaedic Centre (101)</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(249)</c:v>
                </c:pt>
                <c:pt idx="1">
                  <c:v>St Helier Hospital (93)</c:v>
                </c:pt>
                <c:pt idx="2">
                  <c:v>Epsom Hospital (55)</c:v>
                </c:pt>
                <c:pt idx="3">
                  <c:v>South West London Elective Orthopaedic Centre (101)</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(249)</c:v>
                </c:pt>
                <c:pt idx="1">
                  <c:v>St Helier Hospital (93)</c:v>
                </c:pt>
                <c:pt idx="2">
                  <c:v>Epsom Hospital (55)</c:v>
                </c:pt>
                <c:pt idx="3">
                  <c:v>South West London Elective Orthopaedic Centre (101)</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(249)</c:v>
                </c:pt>
                <c:pt idx="1">
                  <c:v>St Helier Hospital (93)</c:v>
                </c:pt>
                <c:pt idx="2">
                  <c:v>Epsom Hospital (55)</c:v>
                </c:pt>
                <c:pt idx="3">
                  <c:v>South West London Elective Orthopaedic Centre (101)</c:v>
                </c:pt>
              </c:strCache>
            </c:strRef>
          </c:cat>
          <c:val>
            <c:numRef>
              <c:f>Sheet1!$G$2:$G$5</c:f>
              <c:numCache>
                <c:formatCode>0.0;;</c:formatCode>
                <c:ptCount val="4"/>
                <c:pt idx="0">
                  <c:v>0</c:v>
                </c:pt>
                <c:pt idx="1">
                  <c:v>8.6858549956249504</c:v>
                </c:pt>
                <c:pt idx="2">
                  <c:v>8.5287935128672441</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(249)</c:v>
                </c:pt>
                <c:pt idx="1">
                  <c:v>St Helier Hospital (93)</c:v>
                </c:pt>
                <c:pt idx="2">
                  <c:v>Epsom Hospital (55)</c:v>
                </c:pt>
                <c:pt idx="3">
                  <c:v>South West London Elective Orthopaedic Centre (101)</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(249)</c:v>
                </c:pt>
                <c:pt idx="1">
                  <c:v>St Helier Hospital (93)</c:v>
                </c:pt>
                <c:pt idx="2">
                  <c:v>Epsom Hospital (55)</c:v>
                </c:pt>
                <c:pt idx="3">
                  <c:v>South West London Elective Orthopaedic Centre (101)</c:v>
                </c:pt>
              </c:strCache>
            </c:strRef>
          </c:cat>
          <c:val>
            <c:numRef>
              <c:f>Sheet1!$I$2:$I$5</c:f>
              <c:numCache>
                <c:formatCode>0.0;;</c:formatCode>
                <c:ptCount val="4"/>
                <c:pt idx="0">
                  <c:v>9.0022960645258383</c:v>
                </c:pt>
                <c:pt idx="1">
                  <c:v>0</c:v>
                </c:pt>
                <c:pt idx="2">
                  <c:v>0</c:v>
                </c:pt>
                <c:pt idx="3">
                  <c:v>9.2950129940704027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(249)</c:v>
                </c:pt>
                <c:pt idx="1">
                  <c:v>St Helier Hospital (93)</c:v>
                </c:pt>
                <c:pt idx="2">
                  <c:v>Epsom Hospital (55)</c:v>
                </c:pt>
                <c:pt idx="3">
                  <c:v>South West London Elective Orthopaedic Centre (101)</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0.9977039354741617</c:v>
                </c:pt>
                <c:pt idx="1">
                  <c:v>1.3141450043750496</c:v>
                </c:pt>
                <c:pt idx="2">
                  <c:v>1.4712064871327559</c:v>
                </c:pt>
                <c:pt idx="3">
                  <c:v>0.70498700592959729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(534)</c:v>
                </c:pt>
                <c:pt idx="1">
                  <c:v>St Helier Hospital (210)</c:v>
                </c:pt>
                <c:pt idx="2">
                  <c:v>Epsom Hospital (187)</c:v>
                </c:pt>
                <c:pt idx="3">
                  <c:v>South West London Elective Orthopaedic Centre (137)</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(534)</c:v>
                </c:pt>
                <c:pt idx="1">
                  <c:v>St Helier Hospital (210)</c:v>
                </c:pt>
                <c:pt idx="2">
                  <c:v>Epsom Hospital (187)</c:v>
                </c:pt>
                <c:pt idx="3">
                  <c:v>South West London Elective Orthopaedic Centre (137)</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(534)</c:v>
                </c:pt>
                <c:pt idx="1">
                  <c:v>St Helier Hospital (210)</c:v>
                </c:pt>
                <c:pt idx="2">
                  <c:v>Epsom Hospital (187)</c:v>
                </c:pt>
                <c:pt idx="3">
                  <c:v>South West London Elective Orthopaedic Centre (137)</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(534)</c:v>
                </c:pt>
                <c:pt idx="1">
                  <c:v>St Helier Hospital (210)</c:v>
                </c:pt>
                <c:pt idx="2">
                  <c:v>Epsom Hospital (187)</c:v>
                </c:pt>
                <c:pt idx="3">
                  <c:v>South West London Elective Orthopaedic Centre (137)</c:v>
                </c:pt>
              </c:strCache>
            </c:strRef>
          </c:cat>
          <c:val>
            <c:numRef>
              <c:f>Sheet1!$G$2:$G$5</c:f>
              <c:numCache>
                <c:formatCode>0.0;;</c:formatCode>
                <c:ptCount val="4"/>
                <c:pt idx="0">
                  <c:v>7.0515628871708582</c:v>
                </c:pt>
                <c:pt idx="1">
                  <c:v>6.7340626900418412</c:v>
                </c:pt>
                <c:pt idx="2">
                  <c:v>6.8736336787396208</c:v>
                </c:pt>
                <c:pt idx="3">
                  <c:v>7.7940492670624257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(534)</c:v>
                </c:pt>
                <c:pt idx="1">
                  <c:v>St Helier Hospital (210)</c:v>
                </c:pt>
                <c:pt idx="2">
                  <c:v>Epsom Hospital (187)</c:v>
                </c:pt>
                <c:pt idx="3">
                  <c:v>South West London Elective Orthopaedic Centre (137)</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(534)</c:v>
                </c:pt>
                <c:pt idx="1">
                  <c:v>St Helier Hospital (210)</c:v>
                </c:pt>
                <c:pt idx="2">
                  <c:v>Epsom Hospital (187)</c:v>
                </c:pt>
                <c:pt idx="3">
                  <c:v>South West London Elective Orthopaedic Centre (137)</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(534)</c:v>
                </c:pt>
                <c:pt idx="1">
                  <c:v>St Helier Hospital (210)</c:v>
                </c:pt>
                <c:pt idx="2">
                  <c:v>Epsom Hospital (187)</c:v>
                </c:pt>
                <c:pt idx="3">
                  <c:v>South West London Elective Orthopaedic Centre (137)</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2.9484371128291418</c:v>
                </c:pt>
                <c:pt idx="1">
                  <c:v>3.2659373099581588</c:v>
                </c:pt>
                <c:pt idx="2">
                  <c:v>3.1263663212603792</c:v>
                </c:pt>
                <c:pt idx="3">
                  <c:v>2.2059507329375743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(501)</c:v>
                </c:pt>
                <c:pt idx="1">
                  <c:v>St Helier Hospital (193)</c:v>
                </c:pt>
                <c:pt idx="2">
                  <c:v>Epsom Hospital (175)</c:v>
                </c:pt>
                <c:pt idx="3">
                  <c:v>South West London Elective Orthopaedic Centre (133)</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(501)</c:v>
                </c:pt>
                <c:pt idx="1">
                  <c:v>St Helier Hospital (193)</c:v>
                </c:pt>
                <c:pt idx="2">
                  <c:v>Epsom Hospital (175)</c:v>
                </c:pt>
                <c:pt idx="3">
                  <c:v>South West London Elective Orthopaedic Centre (133)</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(501)</c:v>
                </c:pt>
                <c:pt idx="1">
                  <c:v>St Helier Hospital (193)</c:v>
                </c:pt>
                <c:pt idx="2">
                  <c:v>Epsom Hospital (175)</c:v>
                </c:pt>
                <c:pt idx="3">
                  <c:v>South West London Elective Orthopaedic Centre (133)</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(501)</c:v>
                </c:pt>
                <c:pt idx="1">
                  <c:v>St Helier Hospital (193)</c:v>
                </c:pt>
                <c:pt idx="2">
                  <c:v>Epsom Hospital (175)</c:v>
                </c:pt>
                <c:pt idx="3">
                  <c:v>South West London Elective Orthopaedic Centre (133)</c:v>
                </c:pt>
              </c:strCache>
            </c:strRef>
          </c:cat>
          <c:val>
            <c:numRef>
              <c:f>Sheet1!$G$2:$G$5</c:f>
              <c:numCache>
                <c:formatCode>0.0;;</c:formatCode>
                <c:ptCount val="4"/>
                <c:pt idx="0">
                  <c:v>7.9782463776962933</c:v>
                </c:pt>
                <c:pt idx="1">
                  <c:v>7.5594644249326608</c:v>
                </c:pt>
                <c:pt idx="2">
                  <c:v>8.0701126410578468</c:v>
                </c:pt>
                <c:pt idx="3">
                  <c:v>8.3561264242906894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(501)</c:v>
                </c:pt>
                <c:pt idx="1">
                  <c:v>St Helier Hospital (193)</c:v>
                </c:pt>
                <c:pt idx="2">
                  <c:v>Epsom Hospital (175)</c:v>
                </c:pt>
                <c:pt idx="3">
                  <c:v>South West London Elective Orthopaedic Centre (133)</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(501)</c:v>
                </c:pt>
                <c:pt idx="1">
                  <c:v>St Helier Hospital (193)</c:v>
                </c:pt>
                <c:pt idx="2">
                  <c:v>Epsom Hospital (175)</c:v>
                </c:pt>
                <c:pt idx="3">
                  <c:v>South West London Elective Orthopaedic Centre (133)</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(501)</c:v>
                </c:pt>
                <c:pt idx="1">
                  <c:v>St Helier Hospital (193)</c:v>
                </c:pt>
                <c:pt idx="2">
                  <c:v>Epsom Hospital (175)</c:v>
                </c:pt>
                <c:pt idx="3">
                  <c:v>South West London Elective Orthopaedic Centre (133)</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2.0217536223037067</c:v>
                </c:pt>
                <c:pt idx="1">
                  <c:v>2.4405355750673392</c:v>
                </c:pt>
                <c:pt idx="2">
                  <c:v>1.9298873589421532</c:v>
                </c:pt>
                <c:pt idx="3">
                  <c:v>1.6438735757093106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(411)</c:v>
                </c:pt>
                <c:pt idx="1">
                  <c:v>St Helier Hospital (145)</c:v>
                </c:pt>
                <c:pt idx="2">
                  <c:v>Epsom Hospital (137)</c:v>
                </c:pt>
                <c:pt idx="3">
                  <c:v>South West London Elective Orthopaedic Centre (129)</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(411)</c:v>
                </c:pt>
                <c:pt idx="1">
                  <c:v>St Helier Hospital (145)</c:v>
                </c:pt>
                <c:pt idx="2">
                  <c:v>Epsom Hospital (137)</c:v>
                </c:pt>
                <c:pt idx="3">
                  <c:v>South West London Elective Orthopaedic Centre (129)</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(411)</c:v>
                </c:pt>
                <c:pt idx="1">
                  <c:v>St Helier Hospital (145)</c:v>
                </c:pt>
                <c:pt idx="2">
                  <c:v>Epsom Hospital (137)</c:v>
                </c:pt>
                <c:pt idx="3">
                  <c:v>South West London Elective Orthopaedic Centre (129)</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(411)</c:v>
                </c:pt>
                <c:pt idx="1">
                  <c:v>St Helier Hospital (145)</c:v>
                </c:pt>
                <c:pt idx="2">
                  <c:v>Epsom Hospital (137)</c:v>
                </c:pt>
                <c:pt idx="3">
                  <c:v>South West London Elective Orthopaedic Centre (129)</c:v>
                </c:pt>
              </c:strCache>
            </c:strRef>
          </c:cat>
          <c:val>
            <c:numRef>
              <c:f>Sheet1!$G$2:$G$5</c:f>
              <c:numCache>
                <c:formatCode>0.0;;</c:formatCode>
                <c:ptCount val="4"/>
                <c:pt idx="0">
                  <c:v>8.9487205266876106</c:v>
                </c:pt>
                <c:pt idx="1">
                  <c:v>8.8668400264506513</c:v>
                </c:pt>
                <c:pt idx="2">
                  <c:v>8.910902330171881</c:v>
                </c:pt>
                <c:pt idx="3">
                  <c:v>9.0286248033313097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(411)</c:v>
                </c:pt>
                <c:pt idx="1">
                  <c:v>St Helier Hospital (145)</c:v>
                </c:pt>
                <c:pt idx="2">
                  <c:v>Epsom Hospital (137)</c:v>
                </c:pt>
                <c:pt idx="3">
                  <c:v>South West London Elective Orthopaedic Centre (129)</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(411)</c:v>
                </c:pt>
                <c:pt idx="1">
                  <c:v>St Helier Hospital (145)</c:v>
                </c:pt>
                <c:pt idx="2">
                  <c:v>Epsom Hospital (137)</c:v>
                </c:pt>
                <c:pt idx="3">
                  <c:v>South West London Elective Orthopaedic Centre (129)</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(411)</c:v>
                </c:pt>
                <c:pt idx="1">
                  <c:v>St Helier Hospital (145)</c:v>
                </c:pt>
                <c:pt idx="2">
                  <c:v>Epsom Hospital (137)</c:v>
                </c:pt>
                <c:pt idx="3">
                  <c:v>South West London Elective Orthopaedic Centre (129)</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1.0512794733123894</c:v>
                </c:pt>
                <c:pt idx="1">
                  <c:v>1.1331599735493487</c:v>
                </c:pt>
                <c:pt idx="2">
                  <c:v>1.089097669828119</c:v>
                </c:pt>
                <c:pt idx="3">
                  <c:v>0.97137519666869032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(441)</c:v>
                </c:pt>
                <c:pt idx="1">
                  <c:v>St Helier Hospital (169)</c:v>
                </c:pt>
                <c:pt idx="2">
                  <c:v>Epsom Hospital (140)</c:v>
                </c:pt>
                <c:pt idx="3">
                  <c:v>South West London Elective Orthopaedic Centre (132)</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(441)</c:v>
                </c:pt>
                <c:pt idx="1">
                  <c:v>St Helier Hospital (169)</c:v>
                </c:pt>
                <c:pt idx="2">
                  <c:v>Epsom Hospital (140)</c:v>
                </c:pt>
                <c:pt idx="3">
                  <c:v>South West London Elective Orthopaedic Centre (132)</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(441)</c:v>
                </c:pt>
                <c:pt idx="1">
                  <c:v>St Helier Hospital (169)</c:v>
                </c:pt>
                <c:pt idx="2">
                  <c:v>Epsom Hospital (140)</c:v>
                </c:pt>
                <c:pt idx="3">
                  <c:v>South West London Elective Orthopaedic Centre (132)</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(441)</c:v>
                </c:pt>
                <c:pt idx="1">
                  <c:v>St Helier Hospital (169)</c:v>
                </c:pt>
                <c:pt idx="2">
                  <c:v>Epsom Hospital (140)</c:v>
                </c:pt>
                <c:pt idx="3">
                  <c:v>South West London Elective Orthopaedic Centre (132)</c:v>
                </c:pt>
              </c:strCache>
            </c:strRef>
          </c:cat>
          <c:val>
            <c:numRef>
              <c:f>Sheet1!$G$2:$G$5</c:f>
              <c:numCache>
                <c:formatCode>0.0;;</c:formatCode>
                <c:ptCount val="4"/>
                <c:pt idx="0">
                  <c:v>4.9529773770393346</c:v>
                </c:pt>
                <c:pt idx="1">
                  <c:v>4.3590121857810669</c:v>
                </c:pt>
                <c:pt idx="2">
                  <c:v>4.9273668499314276</c:v>
                </c:pt>
                <c:pt idx="3">
                  <c:v>5.5057823436111697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(441)</c:v>
                </c:pt>
                <c:pt idx="1">
                  <c:v>St Helier Hospital (169)</c:v>
                </c:pt>
                <c:pt idx="2">
                  <c:v>Epsom Hospital (140)</c:v>
                </c:pt>
                <c:pt idx="3">
                  <c:v>South West London Elective Orthopaedic Centre (132)</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(441)</c:v>
                </c:pt>
                <c:pt idx="1">
                  <c:v>St Helier Hospital (169)</c:v>
                </c:pt>
                <c:pt idx="2">
                  <c:v>Epsom Hospital (140)</c:v>
                </c:pt>
                <c:pt idx="3">
                  <c:v>South West London Elective Orthopaedic Centre (132)</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(441)</c:v>
                </c:pt>
                <c:pt idx="1">
                  <c:v>St Helier Hospital (169)</c:v>
                </c:pt>
                <c:pt idx="2">
                  <c:v>Epsom Hospital (140)</c:v>
                </c:pt>
                <c:pt idx="3">
                  <c:v>South West London Elective Orthopaedic Centre (132)</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5.0470226229606654</c:v>
                </c:pt>
                <c:pt idx="1">
                  <c:v>5.6409878142189331</c:v>
                </c:pt>
                <c:pt idx="2">
                  <c:v>5.0726331500685724</c:v>
                </c:pt>
                <c:pt idx="3">
                  <c:v>4.4942176563888303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(492)</c:v>
                </c:pt>
                <c:pt idx="1">
                  <c:v>St Helier Hospital (186)</c:v>
                </c:pt>
                <c:pt idx="2">
                  <c:v>Epsom Hospital (170)</c:v>
                </c:pt>
                <c:pt idx="3">
                  <c:v>South West London Elective Orthopaedic Centre (136)</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(492)</c:v>
                </c:pt>
                <c:pt idx="1">
                  <c:v>St Helier Hospital (186)</c:v>
                </c:pt>
                <c:pt idx="2">
                  <c:v>Epsom Hospital (170)</c:v>
                </c:pt>
                <c:pt idx="3">
                  <c:v>South West London Elective Orthopaedic Centre (136)</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(492)</c:v>
                </c:pt>
                <c:pt idx="1">
                  <c:v>St Helier Hospital (186)</c:v>
                </c:pt>
                <c:pt idx="2">
                  <c:v>Epsom Hospital (170)</c:v>
                </c:pt>
                <c:pt idx="3">
                  <c:v>South West London Elective Orthopaedic Centre (136)</c:v>
                </c:pt>
              </c:strCache>
            </c:strRef>
          </c:cat>
          <c:val>
            <c:numRef>
              <c:f>Sheet1!$F$2:$F$5</c:f>
              <c:numCache>
                <c:formatCode>0.0;;</c:formatCode>
                <c:ptCount val="4"/>
                <c:pt idx="0">
                  <c:v>0</c:v>
                </c:pt>
                <c:pt idx="1">
                  <c:v>0</c:v>
                </c:pt>
                <c:pt idx="2">
                  <c:v>6.067648123810585</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(492)</c:v>
                </c:pt>
                <c:pt idx="1">
                  <c:v>St Helier Hospital (186)</c:v>
                </c:pt>
                <c:pt idx="2">
                  <c:v>Epsom Hospital (170)</c:v>
                </c:pt>
                <c:pt idx="3">
                  <c:v>South West London Elective Orthopaedic Centre (136)</c:v>
                </c:pt>
              </c:strCache>
            </c:strRef>
          </c:cat>
          <c:val>
            <c:numRef>
              <c:f>Sheet1!$G$2:$G$5</c:f>
              <c:numCache>
                <c:formatCode>0.0;;</c:formatCode>
                <c:ptCount val="4"/>
                <c:pt idx="0">
                  <c:v>6.4985830446709398</c:v>
                </c:pt>
                <c:pt idx="1">
                  <c:v>6.173237603795342</c:v>
                </c:pt>
                <c:pt idx="2">
                  <c:v>0</c:v>
                </c:pt>
                <c:pt idx="3">
                  <c:v>6.9327506569952009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(492)</c:v>
                </c:pt>
                <c:pt idx="1">
                  <c:v>St Helier Hospital (186)</c:v>
                </c:pt>
                <c:pt idx="2">
                  <c:v>Epsom Hospital (170)</c:v>
                </c:pt>
                <c:pt idx="3">
                  <c:v>South West London Elective Orthopaedic Centre (136)</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(492)</c:v>
                </c:pt>
                <c:pt idx="1">
                  <c:v>St Helier Hospital (186)</c:v>
                </c:pt>
                <c:pt idx="2">
                  <c:v>Epsom Hospital (170)</c:v>
                </c:pt>
                <c:pt idx="3">
                  <c:v>South West London Elective Orthopaedic Centre (136)</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(492)</c:v>
                </c:pt>
                <c:pt idx="1">
                  <c:v>St Helier Hospital (186)</c:v>
                </c:pt>
                <c:pt idx="2">
                  <c:v>Epsom Hospital (170)</c:v>
                </c:pt>
                <c:pt idx="3">
                  <c:v>South West London Elective Orthopaedic Centre (136)</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3.5014169553290602</c:v>
                </c:pt>
                <c:pt idx="1">
                  <c:v>3.826762396204658</c:v>
                </c:pt>
                <c:pt idx="2">
                  <c:v>3.932351876189415</c:v>
                </c:pt>
                <c:pt idx="3">
                  <c:v>3.0672493430047991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(487)</c:v>
                </c:pt>
                <c:pt idx="1">
                  <c:v>St Helier Hospital (189)</c:v>
                </c:pt>
                <c:pt idx="2">
                  <c:v>Epsom Hospital (165)</c:v>
                </c:pt>
                <c:pt idx="3">
                  <c:v>South West London Elective Orthopaedic Centre (133)</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(487)</c:v>
                </c:pt>
                <c:pt idx="1">
                  <c:v>St Helier Hospital (189)</c:v>
                </c:pt>
                <c:pt idx="2">
                  <c:v>Epsom Hospital (165)</c:v>
                </c:pt>
                <c:pt idx="3">
                  <c:v>South West London Elective Orthopaedic Centre (133)</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(487)</c:v>
                </c:pt>
                <c:pt idx="1">
                  <c:v>St Helier Hospital (189)</c:v>
                </c:pt>
                <c:pt idx="2">
                  <c:v>Epsom Hospital (165)</c:v>
                </c:pt>
                <c:pt idx="3">
                  <c:v>South West London Elective Orthopaedic Centre (133)</c:v>
                </c:pt>
              </c:strCache>
            </c:strRef>
          </c:cat>
          <c:val>
            <c:numRef>
              <c:f>Sheet1!$F$2:$F$5</c:f>
              <c:numCache>
                <c:formatCode>0.0;;</c:formatCode>
                <c:ptCount val="4"/>
                <c:pt idx="0">
                  <c:v>0</c:v>
                </c:pt>
                <c:pt idx="1">
                  <c:v>6.6303284696900242</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(487)</c:v>
                </c:pt>
                <c:pt idx="1">
                  <c:v>St Helier Hospital (189)</c:v>
                </c:pt>
                <c:pt idx="2">
                  <c:v>Epsom Hospital (165)</c:v>
                </c:pt>
                <c:pt idx="3">
                  <c:v>South West London Elective Orthopaedic Centre (133)</c:v>
                </c:pt>
              </c:strCache>
            </c:strRef>
          </c:cat>
          <c:val>
            <c:numRef>
              <c:f>Sheet1!$G$2:$G$5</c:f>
              <c:numCache>
                <c:formatCode>0.0;;</c:formatCode>
                <c:ptCount val="4"/>
                <c:pt idx="0">
                  <c:v>7.5082619097294163</c:v>
                </c:pt>
                <c:pt idx="1">
                  <c:v>0</c:v>
                </c:pt>
                <c:pt idx="2">
                  <c:v>7.5194304598921651</c:v>
                </c:pt>
                <c:pt idx="3">
                  <c:v>8.1984468375766397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(487)</c:v>
                </c:pt>
                <c:pt idx="1">
                  <c:v>St Helier Hospital (189)</c:v>
                </c:pt>
                <c:pt idx="2">
                  <c:v>Epsom Hospital (165)</c:v>
                </c:pt>
                <c:pt idx="3">
                  <c:v>South West London Elective Orthopaedic Centre (133)</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(487)</c:v>
                </c:pt>
                <c:pt idx="1">
                  <c:v>St Helier Hospital (189)</c:v>
                </c:pt>
                <c:pt idx="2">
                  <c:v>Epsom Hospital (165)</c:v>
                </c:pt>
                <c:pt idx="3">
                  <c:v>South West London Elective Orthopaedic Centre (133)</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(487)</c:v>
                </c:pt>
                <c:pt idx="1">
                  <c:v>St Helier Hospital (189)</c:v>
                </c:pt>
                <c:pt idx="2">
                  <c:v>Epsom Hospital (165)</c:v>
                </c:pt>
                <c:pt idx="3">
                  <c:v>South West London Elective Orthopaedic Centre (133)</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2.4917380902705837</c:v>
                </c:pt>
                <c:pt idx="1">
                  <c:v>3.3696715303099758</c:v>
                </c:pt>
                <c:pt idx="2">
                  <c:v>2.4805695401078349</c:v>
                </c:pt>
                <c:pt idx="3">
                  <c:v>1.8015531624233603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0.13975712384795713</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0.59707945982654387</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0.16646128931956028</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1.7378321523807756</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0.16646128931956028</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0.59707945982654387</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1.1193703276731934</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5.8211985594341069</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(292)</c:v>
                </c:pt>
                <c:pt idx="1">
                  <c:v>St Helier Hospital (117)</c:v>
                </c:pt>
                <c:pt idx="2">
                  <c:v>Epsom Hospital (83)</c:v>
                </c:pt>
                <c:pt idx="3">
                  <c:v>South West London Elective Orthopaedic Centre (92)</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(292)</c:v>
                </c:pt>
                <c:pt idx="1">
                  <c:v>St Helier Hospital (117)</c:v>
                </c:pt>
                <c:pt idx="2">
                  <c:v>Epsom Hospital (83)</c:v>
                </c:pt>
                <c:pt idx="3">
                  <c:v>South West London Elective Orthopaedic Centre (92)</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(292)</c:v>
                </c:pt>
                <c:pt idx="1">
                  <c:v>St Helier Hospital (117)</c:v>
                </c:pt>
                <c:pt idx="2">
                  <c:v>Epsom Hospital (83)</c:v>
                </c:pt>
                <c:pt idx="3">
                  <c:v>South West London Elective Orthopaedic Centre (92)</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(292)</c:v>
                </c:pt>
                <c:pt idx="1">
                  <c:v>St Helier Hospital (117)</c:v>
                </c:pt>
                <c:pt idx="2">
                  <c:v>Epsom Hospital (83)</c:v>
                </c:pt>
                <c:pt idx="3">
                  <c:v>South West London Elective Orthopaedic Centre (92)</c:v>
                </c:pt>
              </c:strCache>
            </c:strRef>
          </c:cat>
          <c:val>
            <c:numRef>
              <c:f>Sheet1!$G$2:$G$5</c:f>
              <c:numCache>
                <c:formatCode>0.0;;</c:formatCode>
                <c:ptCount val="4"/>
                <c:pt idx="0">
                  <c:v>8.2307453920138798</c:v>
                </c:pt>
                <c:pt idx="1">
                  <c:v>7.8080476730478914</c:v>
                </c:pt>
                <c:pt idx="2">
                  <c:v>7.9219569014521776</c:v>
                </c:pt>
                <c:pt idx="3">
                  <c:v>7.0493936317506138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(292)</c:v>
                </c:pt>
                <c:pt idx="1">
                  <c:v>St Helier Hospital (117)</c:v>
                </c:pt>
                <c:pt idx="2">
                  <c:v>Epsom Hospital (83)</c:v>
                </c:pt>
                <c:pt idx="3">
                  <c:v>South West London Elective Orthopaedic Centre (92)</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(292)</c:v>
                </c:pt>
                <c:pt idx="1">
                  <c:v>St Helier Hospital (117)</c:v>
                </c:pt>
                <c:pt idx="2">
                  <c:v>Epsom Hospital (83)</c:v>
                </c:pt>
                <c:pt idx="3">
                  <c:v>South West London Elective Orthopaedic Centre (92)</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(292)</c:v>
                </c:pt>
                <c:pt idx="1">
                  <c:v>St Helier Hospital (117)</c:v>
                </c:pt>
                <c:pt idx="2">
                  <c:v>Epsom Hospital (83)</c:v>
                </c:pt>
                <c:pt idx="3">
                  <c:v>South West London Elective Orthopaedic Centre (92)</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1.7692546079861202</c:v>
                </c:pt>
                <c:pt idx="1">
                  <c:v>2.1919523269521086</c:v>
                </c:pt>
                <c:pt idx="2">
                  <c:v>2.0780430985478224</c:v>
                </c:pt>
                <c:pt idx="3">
                  <c:v>2.9506063682493862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(324)</c:v>
                </c:pt>
                <c:pt idx="1">
                  <c:v>St Helier Hospital (132)</c:v>
                </c:pt>
                <c:pt idx="2">
                  <c:v>Epsom Hospital (99)</c:v>
                </c:pt>
                <c:pt idx="3">
                  <c:v>South West London Elective Orthopaedic Centre (93)</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(324)</c:v>
                </c:pt>
                <c:pt idx="1">
                  <c:v>St Helier Hospital (132)</c:v>
                </c:pt>
                <c:pt idx="2">
                  <c:v>Epsom Hospital (99)</c:v>
                </c:pt>
                <c:pt idx="3">
                  <c:v>South West London Elective Orthopaedic Centre (93)</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(324)</c:v>
                </c:pt>
                <c:pt idx="1">
                  <c:v>St Helier Hospital (132)</c:v>
                </c:pt>
                <c:pt idx="2">
                  <c:v>Epsom Hospital (99)</c:v>
                </c:pt>
                <c:pt idx="3">
                  <c:v>South West London Elective Orthopaedic Centre (93)</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(324)</c:v>
                </c:pt>
                <c:pt idx="1">
                  <c:v>St Helier Hospital (132)</c:v>
                </c:pt>
                <c:pt idx="2">
                  <c:v>Epsom Hospital (99)</c:v>
                </c:pt>
                <c:pt idx="3">
                  <c:v>South West London Elective Orthopaedic Centre (93)</c:v>
                </c:pt>
              </c:strCache>
            </c:strRef>
          </c:cat>
          <c:val>
            <c:numRef>
              <c:f>Sheet1!$G$2:$G$5</c:f>
              <c:numCache>
                <c:formatCode>0.0;;</c:formatCode>
                <c:ptCount val="4"/>
                <c:pt idx="0">
                  <c:v>6.8490715351743878</c:v>
                </c:pt>
                <c:pt idx="1">
                  <c:v>6.3920391491171884</c:v>
                </c:pt>
                <c:pt idx="2">
                  <c:v>6.8729103579296034</c:v>
                </c:pt>
                <c:pt idx="3">
                  <c:v>6.5185247931488819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(324)</c:v>
                </c:pt>
                <c:pt idx="1">
                  <c:v>St Helier Hospital (132)</c:v>
                </c:pt>
                <c:pt idx="2">
                  <c:v>Epsom Hospital (99)</c:v>
                </c:pt>
                <c:pt idx="3">
                  <c:v>South West London Elective Orthopaedic Centre (93)</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(324)</c:v>
                </c:pt>
                <c:pt idx="1">
                  <c:v>St Helier Hospital (132)</c:v>
                </c:pt>
                <c:pt idx="2">
                  <c:v>Epsom Hospital (99)</c:v>
                </c:pt>
                <c:pt idx="3">
                  <c:v>South West London Elective Orthopaedic Centre (93)</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(324)</c:v>
                </c:pt>
                <c:pt idx="1">
                  <c:v>St Helier Hospital (132)</c:v>
                </c:pt>
                <c:pt idx="2">
                  <c:v>Epsom Hospital (99)</c:v>
                </c:pt>
                <c:pt idx="3">
                  <c:v>South West London Elective Orthopaedic Centre (93)</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3.1509284648256122</c:v>
                </c:pt>
                <c:pt idx="1">
                  <c:v>3.6079608508828116</c:v>
                </c:pt>
                <c:pt idx="2">
                  <c:v>3.1270896420703966</c:v>
                </c:pt>
                <c:pt idx="3">
                  <c:v>3.4814752068511181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(535)</c:v>
                </c:pt>
                <c:pt idx="1">
                  <c:v>St Helier Hospital (211)</c:v>
                </c:pt>
                <c:pt idx="2">
                  <c:v>Epsom Hospital (188)</c:v>
                </c:pt>
                <c:pt idx="3">
                  <c:v>South West London Elective Orthopaedic Centre (136)</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(535)</c:v>
                </c:pt>
                <c:pt idx="1">
                  <c:v>St Helier Hospital (211)</c:v>
                </c:pt>
                <c:pt idx="2">
                  <c:v>Epsom Hospital (188)</c:v>
                </c:pt>
                <c:pt idx="3">
                  <c:v>South West London Elective Orthopaedic Centre (136)</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(535)</c:v>
                </c:pt>
                <c:pt idx="1">
                  <c:v>St Helier Hospital (211)</c:v>
                </c:pt>
                <c:pt idx="2">
                  <c:v>Epsom Hospital (188)</c:v>
                </c:pt>
                <c:pt idx="3">
                  <c:v>South West London Elective Orthopaedic Centre (136)</c:v>
                </c:pt>
              </c:strCache>
            </c:strRef>
          </c:cat>
          <c:val>
            <c:numRef>
              <c:f>Sheet1!$F$2:$F$5</c:f>
              <c:numCache>
                <c:formatCode>0.0;;</c:formatCode>
                <c:ptCount val="4"/>
                <c:pt idx="0">
                  <c:v>0</c:v>
                </c:pt>
                <c:pt idx="1">
                  <c:v>8.6214424795100904</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(535)</c:v>
                </c:pt>
                <c:pt idx="1">
                  <c:v>St Helier Hospital (211)</c:v>
                </c:pt>
                <c:pt idx="2">
                  <c:v>Epsom Hospital (188)</c:v>
                </c:pt>
                <c:pt idx="3">
                  <c:v>South West London Elective Orthopaedic Centre (136)</c:v>
                </c:pt>
              </c:strCache>
            </c:strRef>
          </c:cat>
          <c:val>
            <c:numRef>
              <c:f>Sheet1!$G$2:$G$5</c:f>
              <c:numCache>
                <c:formatCode>0.0;;</c:formatCode>
                <c:ptCount val="4"/>
                <c:pt idx="0">
                  <c:v>8.85244680288449</c:v>
                </c:pt>
                <c:pt idx="1">
                  <c:v>0</c:v>
                </c:pt>
                <c:pt idx="2">
                  <c:v>8.9098275542682419</c:v>
                </c:pt>
                <c:pt idx="3">
                  <c:v>9.1040204546725665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(535)</c:v>
                </c:pt>
                <c:pt idx="1">
                  <c:v>St Helier Hospital (211)</c:v>
                </c:pt>
                <c:pt idx="2">
                  <c:v>Epsom Hospital (188)</c:v>
                </c:pt>
                <c:pt idx="3">
                  <c:v>South West London Elective Orthopaedic Centre (136)</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(535)</c:v>
                </c:pt>
                <c:pt idx="1">
                  <c:v>St Helier Hospital (211)</c:v>
                </c:pt>
                <c:pt idx="2">
                  <c:v>Epsom Hospital (188)</c:v>
                </c:pt>
                <c:pt idx="3">
                  <c:v>South West London Elective Orthopaedic Centre (136)</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(535)</c:v>
                </c:pt>
                <c:pt idx="1">
                  <c:v>St Helier Hospital (211)</c:v>
                </c:pt>
                <c:pt idx="2">
                  <c:v>Epsom Hospital (188)</c:v>
                </c:pt>
                <c:pt idx="3">
                  <c:v>South West London Elective Orthopaedic Centre (136)</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1.14755319711551</c:v>
                </c:pt>
                <c:pt idx="1">
                  <c:v>1.3785575204899096</c:v>
                </c:pt>
                <c:pt idx="2">
                  <c:v>1.0901724457317581</c:v>
                </c:pt>
                <c:pt idx="3">
                  <c:v>0.89597954532743351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(526)</c:v>
                </c:pt>
                <c:pt idx="1">
                  <c:v>St Helier Hospital (208)</c:v>
                </c:pt>
                <c:pt idx="2">
                  <c:v>Epsom Hospital (184)</c:v>
                </c:pt>
                <c:pt idx="3">
                  <c:v>South West London Elective Orthopaedic Centre (134)</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(526)</c:v>
                </c:pt>
                <c:pt idx="1">
                  <c:v>St Helier Hospital (208)</c:v>
                </c:pt>
                <c:pt idx="2">
                  <c:v>Epsom Hospital (184)</c:v>
                </c:pt>
                <c:pt idx="3">
                  <c:v>South West London Elective Orthopaedic Centre (134)</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(526)</c:v>
                </c:pt>
                <c:pt idx="1">
                  <c:v>St Helier Hospital (208)</c:v>
                </c:pt>
                <c:pt idx="2">
                  <c:v>Epsom Hospital (184)</c:v>
                </c:pt>
                <c:pt idx="3">
                  <c:v>South West London Elective Orthopaedic Centre (134)</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(526)</c:v>
                </c:pt>
                <c:pt idx="1">
                  <c:v>St Helier Hospital (208)</c:v>
                </c:pt>
                <c:pt idx="2">
                  <c:v>Epsom Hospital (184)</c:v>
                </c:pt>
                <c:pt idx="3">
                  <c:v>South West London Elective Orthopaedic Centre (134)</c:v>
                </c:pt>
              </c:strCache>
            </c:strRef>
          </c:cat>
          <c:val>
            <c:numRef>
              <c:f>Sheet1!$G$2:$G$5</c:f>
              <c:numCache>
                <c:formatCode>0.0;;</c:formatCode>
                <c:ptCount val="4"/>
                <c:pt idx="0">
                  <c:v>9.0365276185343895</c:v>
                </c:pt>
                <c:pt idx="1">
                  <c:v>8.9738696554227282</c:v>
                </c:pt>
                <c:pt idx="2">
                  <c:v>8.961143706291308</c:v>
                </c:pt>
                <c:pt idx="3">
                  <c:v>9.1457155286433061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(526)</c:v>
                </c:pt>
                <c:pt idx="1">
                  <c:v>St Helier Hospital (208)</c:v>
                </c:pt>
                <c:pt idx="2">
                  <c:v>Epsom Hospital (184)</c:v>
                </c:pt>
                <c:pt idx="3">
                  <c:v>South West London Elective Orthopaedic Centre (134)</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(526)</c:v>
                </c:pt>
                <c:pt idx="1">
                  <c:v>St Helier Hospital (208)</c:v>
                </c:pt>
                <c:pt idx="2">
                  <c:v>Epsom Hospital (184)</c:v>
                </c:pt>
                <c:pt idx="3">
                  <c:v>South West London Elective Orthopaedic Centre (134)</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(526)</c:v>
                </c:pt>
                <c:pt idx="1">
                  <c:v>St Helier Hospital (208)</c:v>
                </c:pt>
                <c:pt idx="2">
                  <c:v>Epsom Hospital (184)</c:v>
                </c:pt>
                <c:pt idx="3">
                  <c:v>South West London Elective Orthopaedic Centre (134)</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0.96347238146561054</c:v>
                </c:pt>
                <c:pt idx="1">
                  <c:v>1.0261303445772718</c:v>
                </c:pt>
                <c:pt idx="2">
                  <c:v>1.038856293708692</c:v>
                </c:pt>
                <c:pt idx="3">
                  <c:v>0.85428447135669394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(531)</c:v>
                </c:pt>
                <c:pt idx="1">
                  <c:v>St Helier Hospital (209)</c:v>
                </c:pt>
                <c:pt idx="2">
                  <c:v>Epsom Hospital (187)</c:v>
                </c:pt>
                <c:pt idx="3">
                  <c:v>South West London Elective Orthopaedic Centre (135)</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(531)</c:v>
                </c:pt>
                <c:pt idx="1">
                  <c:v>St Helier Hospital (209)</c:v>
                </c:pt>
                <c:pt idx="2">
                  <c:v>Epsom Hospital (187)</c:v>
                </c:pt>
                <c:pt idx="3">
                  <c:v>South West London Elective Orthopaedic Centre (135)</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(531)</c:v>
                </c:pt>
                <c:pt idx="1">
                  <c:v>St Helier Hospital (209)</c:v>
                </c:pt>
                <c:pt idx="2">
                  <c:v>Epsom Hospital (187)</c:v>
                </c:pt>
                <c:pt idx="3">
                  <c:v>South West London Elective Orthopaedic Centre (135)</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(531)</c:v>
                </c:pt>
                <c:pt idx="1">
                  <c:v>St Helier Hospital (209)</c:v>
                </c:pt>
                <c:pt idx="2">
                  <c:v>Epsom Hospital (187)</c:v>
                </c:pt>
                <c:pt idx="3">
                  <c:v>South West London Elective Orthopaedic Centre (135)</c:v>
                </c:pt>
              </c:strCache>
            </c:strRef>
          </c:cat>
          <c:val>
            <c:numRef>
              <c:f>Sheet1!$G$2:$G$5</c:f>
              <c:numCache>
                <c:formatCode>0.0;;</c:formatCode>
                <c:ptCount val="4"/>
                <c:pt idx="0">
                  <c:v>8.0456483196398398</c:v>
                </c:pt>
                <c:pt idx="1">
                  <c:v>7.7643192967612711</c:v>
                </c:pt>
                <c:pt idx="2">
                  <c:v>8.2052969756127041</c:v>
                </c:pt>
                <c:pt idx="3">
                  <c:v>8.3739670093079575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(531)</c:v>
                </c:pt>
                <c:pt idx="1">
                  <c:v>St Helier Hospital (209)</c:v>
                </c:pt>
                <c:pt idx="2">
                  <c:v>Epsom Hospital (187)</c:v>
                </c:pt>
                <c:pt idx="3">
                  <c:v>South West London Elective Orthopaedic Centre (135)</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(531)</c:v>
                </c:pt>
                <c:pt idx="1">
                  <c:v>St Helier Hospital (209)</c:v>
                </c:pt>
                <c:pt idx="2">
                  <c:v>Epsom Hospital (187)</c:v>
                </c:pt>
                <c:pt idx="3">
                  <c:v>South West London Elective Orthopaedic Centre (135)</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(531)</c:v>
                </c:pt>
                <c:pt idx="1">
                  <c:v>St Helier Hospital (209)</c:v>
                </c:pt>
                <c:pt idx="2">
                  <c:v>Epsom Hospital (187)</c:v>
                </c:pt>
                <c:pt idx="3">
                  <c:v>South West London Elective Orthopaedic Centre (135)</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1.9543516803601602</c:v>
                </c:pt>
                <c:pt idx="1">
                  <c:v>2.2356807032387289</c:v>
                </c:pt>
                <c:pt idx="2">
                  <c:v>1.7947030243872959</c:v>
                </c:pt>
                <c:pt idx="3">
                  <c:v>1.6260329906920425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7.2293086151167554</c:v>
                </c:pt>
                <c:pt idx="1">
                  <c:v>6.8238538475449113</c:v>
                </c:pt>
                <c:pt idx="2">
                  <c:v>5.8626009760369842</c:v>
                </c:pt>
                <c:pt idx="3">
                  <c:v>6.0639655442409026</c:v>
                </c:pt>
                <c:pt idx="4">
                  <c:v>5.8211985594341069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6.5727905304097627</c:v>
                </c:pt>
                <c:pt idx="1">
                  <c:v>6.5809186833572104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8.4309968112803464</c:v>
                </c:pt>
                <c:pt idx="1">
                  <c:v>8.2497517545258052</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7.7816786938849232</c:v>
                </c:pt>
                <c:pt idx="1">
                  <c:v>7.9610040513288771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9.0464881383091047</c:v>
                </c:pt>
                <c:pt idx="1">
                  <c:v>9.0553683090899568</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0.20930282570030823</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0.4251253943552209</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0.11852178148519066</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1.23735051833585</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0.11852178148519066</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0.42512539435522179</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0.42275920063887362</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7.6501043837721809</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3.730185582122532</c:v>
                </c:pt>
                <c:pt idx="1">
                  <c:v>3.7476624907443719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6.5475065184961077</c:v>
                </c:pt>
                <c:pt idx="1">
                  <c:v>5.785613251517467</c:v>
                </c:pt>
                <c:pt idx="2">
                  <c:v>6.6625478325044734</c:v>
                </c:pt>
                <c:pt idx="3">
                  <c:v>6.5559073451514438</c:v>
                </c:pt>
                <c:pt idx="4">
                  <c:v>6.8081895700457098</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9.0342607662951373</c:v>
                </c:pt>
                <c:pt idx="1">
                  <c:v>9.0977968930453983</c:v>
                </c:pt>
                <c:pt idx="2">
                  <c:v>8.8017222840902853</c:v>
                </c:pt>
                <c:pt idx="3">
                  <c:v>8.809249666630766</c:v>
                </c:pt>
                <c:pt idx="4">
                  <c:v>8.9832731225654072</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8.293569730381865</c:v>
                </c:pt>
                <c:pt idx="1">
                  <c:v>7.7972267336231047</c:v>
                </c:pt>
                <c:pt idx="2">
                  <c:v>7.7792137096713816</c:v>
                </c:pt>
                <c:pt idx="3">
                  <c:v>7.9704456647604829</c:v>
                </c:pt>
                <c:pt idx="4">
                  <c:v>7.4732407853997804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8.312136744039444</c:v>
                </c:pt>
                <c:pt idx="1">
                  <c:v>8.2256506135665273</c:v>
                </c:pt>
                <c:pt idx="2">
                  <c:v>7.7831179900132552</c:v>
                </c:pt>
                <c:pt idx="3">
                  <c:v>8.3685536744959528</c:v>
                </c:pt>
                <c:pt idx="4">
                  <c:v>8.0735156251485005</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9.2987406526387097</c:v>
                </c:pt>
                <c:pt idx="1">
                  <c:v>9.3281203648262601</c:v>
                </c:pt>
                <c:pt idx="2">
                  <c:v>9.2595955761338011</c:v>
                </c:pt>
                <c:pt idx="3">
                  <c:v>9.4644461290563822</c:v>
                </c:pt>
                <c:pt idx="4">
                  <c:v>9.3849786514667084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8.7339128051133628</c:v>
                </c:pt>
                <c:pt idx="1">
                  <c:v>8.6920305910379732</c:v>
                </c:pt>
                <c:pt idx="2">
                  <c:v>8.7605470566616805</c:v>
                </c:pt>
                <c:pt idx="3">
                  <c:v>8.5918068942113557</c:v>
                </c:pt>
                <c:pt idx="4">
                  <c:v>8.6359611440407633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9.0191531043854614</c:v>
                </c:pt>
                <c:pt idx="1">
                  <c:v>9.0400355813812201</c:v>
                </c:pt>
                <c:pt idx="2">
                  <c:v>8.969358961566277</c:v>
                </c:pt>
                <c:pt idx="3">
                  <c:v>9.0383885187873449</c:v>
                </c:pt>
                <c:pt idx="4">
                  <c:v>9.0007408845501189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8.4132348600359883</c:v>
                </c:pt>
                <c:pt idx="1">
                  <c:v>8.3020115457508989</c:v>
                </c:pt>
                <c:pt idx="2">
                  <c:v>8.4331679389555241</c:v>
                </c:pt>
                <c:pt idx="3">
                  <c:v>8.4552936910579923</c:v>
                </c:pt>
                <c:pt idx="4">
                  <c:v>8.4503711264587427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8.6035756260421667</c:v>
                </c:pt>
                <c:pt idx="1">
                  <c:v>8.6707355974724987</c:v>
                </c:pt>
                <c:pt idx="2">
                  <c:v>8.3051408862714489</c:v>
                </c:pt>
                <c:pt idx="3">
                  <c:v>8.5521502898296706</c:v>
                </c:pt>
                <c:pt idx="4">
                  <c:v>8.4263286906703119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0.29548203345236068</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0.58640934277212509</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0.16348654046019639</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1.7067761979652278</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0.16348654046019639</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0.58640934277212509</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0.48241869615080013</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6.6804679844488541</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8.9031440648706912</c:v>
                </c:pt>
                <c:pt idx="1">
                  <c:v>8.912084576328601</c:v>
                </c:pt>
                <c:pt idx="2">
                  <c:v>8.7932142240222042</c:v>
                </c:pt>
                <c:pt idx="3">
                  <c:v>8.7081154289407348</c:v>
                </c:pt>
                <c:pt idx="4">
                  <c:v>8.9375747277132085</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8.4632439496782954</c:v>
                </c:pt>
                <c:pt idx="1">
                  <c:v>8.3969755896729765</c:v>
                </c:pt>
                <c:pt idx="2">
                  <c:v>8.2295421777665307</c:v>
                </c:pt>
                <c:pt idx="3">
                  <c:v>8.3680944261117123</c:v>
                </c:pt>
                <c:pt idx="4">
                  <c:v>8.3015686055466738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7.9224799488796416</c:v>
                </c:pt>
                <c:pt idx="1">
                  <c:v>7.6409185648129903</c:v>
                </c:pt>
                <c:pt idx="2">
                  <c:v>6.9382954580045624</c:v>
                </c:pt>
                <c:pt idx="3">
                  <c:v>7.695480813046581</c:v>
                </c:pt>
                <c:pt idx="4">
                  <c:v>7.6202348311035104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7.9754251484783723</c:v>
                </c:pt>
                <c:pt idx="1">
                  <c:v>7.8129089966039986</c:v>
                </c:pt>
                <c:pt idx="2">
                  <c:v>7.3506821579651591</c:v>
                </c:pt>
                <c:pt idx="3">
                  <c:v>7.7279141674177056</c:v>
                </c:pt>
                <c:pt idx="4">
                  <c:v>7.5971059551789599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7.2010917036079913</c:v>
                </c:pt>
                <c:pt idx="1">
                  <c:v>6.7567900620080223</c:v>
                </c:pt>
                <c:pt idx="2">
                  <c:v>6.6357451231850622</c:v>
                </c:pt>
                <c:pt idx="3">
                  <c:v>6.7176807191550258</c:v>
                </c:pt>
                <c:pt idx="4">
                  <c:v>6.8560306055414486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8.8934426885412652</c:v>
                </c:pt>
                <c:pt idx="1">
                  <c:v>8.6723384320633183</c:v>
                </c:pt>
                <c:pt idx="2">
                  <c:v>8.7203857315528523</c:v>
                </c:pt>
                <c:pt idx="3">
                  <c:v>8.8861263182762578</c:v>
                </c:pt>
                <c:pt idx="4">
                  <c:v>8.8513901156028929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7.6262067910520539</c:v>
                </c:pt>
                <c:pt idx="1">
                  <c:v>7.4480812322501269</c:v>
                </c:pt>
                <c:pt idx="2">
                  <c:v>7.0859192886964442</c:v>
                </c:pt>
                <c:pt idx="3">
                  <c:v>7.3923361030856896</c:v>
                </c:pt>
                <c:pt idx="4">
                  <c:v>7.6456092477500608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9.2865356250531423</c:v>
                </c:pt>
                <c:pt idx="1">
                  <c:v>9.372421065254672</c:v>
                </c:pt>
                <c:pt idx="2">
                  <c:v>9.3106898664152258</c:v>
                </c:pt>
                <c:pt idx="3">
                  <c:v>9.4852997575313651</c:v>
                </c:pt>
                <c:pt idx="4">
                  <c:v>9.4051647723774927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8.7944514579291475</c:v>
                </c:pt>
                <c:pt idx="1">
                  <c:v>8.7480417549873462</c:v>
                </c:pt>
                <c:pt idx="2">
                  <c:v>8.8182684996110865</c:v>
                </c:pt>
                <c:pt idx="3">
                  <c:v>8.9588726854811416</c:v>
                </c:pt>
                <c:pt idx="4">
                  <c:v>8.8786427691383043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8.1725702274975234</c:v>
                </c:pt>
                <c:pt idx="1">
                  <c:v>8.1988753013380009</c:v>
                </c:pt>
                <c:pt idx="2">
                  <c:v>7.9048056964337254</c:v>
                </c:pt>
                <c:pt idx="3">
                  <c:v>8.2794981303300332</c:v>
                </c:pt>
                <c:pt idx="4">
                  <c:v>8.1973867019282149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King's College Hospital NHS Foundation Trust</c:v>
                </c:pt>
                <c:pt idx="2">
                  <c:v>Kingston and Richmond NHS Foundation Trust</c:v>
                </c:pt>
                <c:pt idx="3">
                  <c:v>St George's University Hospitals NHS Foundation Trust</c:v>
                </c:pt>
                <c:pt idx="4">
                  <c:v>London North West University Healthcare NHS Trust</c:v>
                </c:pt>
              </c:strCache>
            </c:strRef>
          </c:cat>
          <c:val>
            <c:numRef>
              <c:f>Sheet1!$B$2:$B$6</c:f>
              <c:numCache>
                <c:formatCode>0.0</c:formatCode>
                <c:ptCount val="5"/>
                <c:pt idx="0">
                  <c:v>6.8160474862502838</c:v>
                </c:pt>
                <c:pt idx="1">
                  <c:v>6.9605904743688196</c:v>
                </c:pt>
                <c:pt idx="2">
                  <c:v>7.0776188173032883</c:v>
                </c:pt>
                <c:pt idx="3">
                  <c:v>7.1127836340404764</c:v>
                </c:pt>
                <c:pt idx="4">
                  <c:v>7.1733788277079702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King's College Hospital NHS Foundation Trust</c:v>
                </c:pt>
                <c:pt idx="2">
                  <c:v>Kingston and Richmond NHS Foundation Trust</c:v>
                </c:pt>
                <c:pt idx="3">
                  <c:v>St George's University Hospitals NHS Foundation Trust</c:v>
                </c:pt>
                <c:pt idx="4">
                  <c:v>London North West University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7.0556506619884756</c:v>
                </c:pt>
                <c:pt idx="1">
                  <c:v>6.9240613842279428</c:v>
                </c:pt>
                <c:pt idx="2">
                  <c:v>6.8882405230355914</c:v>
                </c:pt>
                <c:pt idx="3">
                  <c:v>6.3013262094143778</c:v>
                </c:pt>
                <c:pt idx="4">
                  <c:v>6.5528776037140686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5.4332619627267578</c:v>
                </c:pt>
                <c:pt idx="1">
                  <c:v>5.0342174602927452</c:v>
                </c:pt>
                <c:pt idx="2">
                  <c:v>5.550672339039159</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8.4975641187816962</c:v>
                </c:pt>
                <c:pt idx="1">
                  <c:v>8.7507411001469251</c:v>
                </c:pt>
                <c:pt idx="2">
                  <c:v>8.8218784349737227</c:v>
                </c:pt>
                <c:pt idx="3">
                  <c:v>8.0804629266483765</c:v>
                </c:pt>
                <c:pt idx="4">
                  <c:v>9.0022960645258383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7.2725754921191808</c:v>
                </c:pt>
                <c:pt idx="1">
                  <c:v>7.1957394779462156</c:v>
                </c:pt>
                <c:pt idx="2">
                  <c:v>6.7651708618649877</c:v>
                </c:pt>
                <c:pt idx="3">
                  <c:v>6.7317332200433899</c:v>
                </c:pt>
                <c:pt idx="4">
                  <c:v>7.0515628871708582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7.5066318234282381</c:v>
                </c:pt>
                <c:pt idx="1">
                  <c:v>8.09632993333169</c:v>
                </c:pt>
                <c:pt idx="2">
                  <c:v>8.3156363953811532</c:v>
                </c:pt>
                <c:pt idx="3">
                  <c:v>7.5007942899896172</c:v>
                </c:pt>
                <c:pt idx="4">
                  <c:v>7.9782463776962933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8.9845787864263524</c:v>
                </c:pt>
                <c:pt idx="1">
                  <c:v>8.5389686612935112</c:v>
                </c:pt>
                <c:pt idx="2">
                  <c:v>8.9116586380320655</c:v>
                </c:pt>
                <c:pt idx="3">
                  <c:v>8.9487205266876106</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5.1987773865584241</c:v>
                </c:pt>
                <c:pt idx="1">
                  <c:v>4.7887310011067461</c:v>
                </c:pt>
                <c:pt idx="2">
                  <c:v>4.4596201140322469</c:v>
                </c:pt>
                <c:pt idx="3">
                  <c:v>4.2713473658078804</c:v>
                </c:pt>
                <c:pt idx="4">
                  <c:v>4.9529773770393346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6.5888001312549118</c:v>
                </c:pt>
                <c:pt idx="1">
                  <c:v>6.864214423129618</c:v>
                </c:pt>
                <c:pt idx="2">
                  <c:v>6.7294304040162114</c:v>
                </c:pt>
                <c:pt idx="3">
                  <c:v>6.476960582492115</c:v>
                </c:pt>
                <c:pt idx="4">
                  <c:v>6.4985830446709398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7.8539970021497796</c:v>
                </c:pt>
                <c:pt idx="1">
                  <c:v>7.2877952167216176</c:v>
                </c:pt>
                <c:pt idx="2">
                  <c:v>7.2095060024804738</c:v>
                </c:pt>
                <c:pt idx="3">
                  <c:v>7.4821171269735087</c:v>
                </c:pt>
                <c:pt idx="4">
                  <c:v>7.5082619097294163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8.2253397434201574</c:v>
                </c:pt>
                <c:pt idx="1">
                  <c:v>8.2113084984710447</c:v>
                </c:pt>
                <c:pt idx="2">
                  <c:v>8.0542681573192212</c:v>
                </c:pt>
                <c:pt idx="3">
                  <c:v>7.7478823798053336</c:v>
                </c:pt>
                <c:pt idx="4">
                  <c:v>8.2307453920138798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Barts Health NHS Trust</c:v>
                </c:pt>
                <c:pt idx="2">
                  <c:v>Imperial College Healthcare NHS Trust</c:v>
                </c:pt>
                <c:pt idx="3">
                  <c:v>Guy's and St Thomas' NHS Foundation Trust</c:v>
                </c:pt>
                <c:pt idx="4">
                  <c:v>Whittington Health NHS Trust</c:v>
                </c:pt>
              </c:strCache>
            </c:strRef>
          </c:cat>
          <c:val>
            <c:numRef>
              <c:f>Sheet1!$B$2:$B$6</c:f>
              <c:numCache>
                <c:formatCode>0.0</c:formatCode>
                <c:ptCount val="5"/>
                <c:pt idx="0">
                  <c:v>7.8359316425174423</c:v>
                </c:pt>
                <c:pt idx="1">
                  <c:v>7.6542422133483159</c:v>
                </c:pt>
                <c:pt idx="2">
                  <c:v>7.5911814809690012</c:v>
                </c:pt>
                <c:pt idx="3">
                  <c:v>7.5174271706775881</c:v>
                </c:pt>
                <c:pt idx="4">
                  <c:v>7.4635955347108558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Barts Health NHS Trust</c:v>
                </c:pt>
                <c:pt idx="2">
                  <c:v>Imperial College Healthcare NHS Trust</c:v>
                </c:pt>
                <c:pt idx="3">
                  <c:v>Guy's and St Thomas' NHS Foundation Trust</c:v>
                </c:pt>
                <c:pt idx="4">
                  <c:v>Whittington Health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8.90620383097888</c:v>
                </c:pt>
                <c:pt idx="1">
                  <c:v>8.85244680288449</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9.0054289606749656</c:v>
                </c:pt>
                <c:pt idx="1">
                  <c:v>8.993141611572165</c:v>
                </c:pt>
                <c:pt idx="2">
                  <c:v>9.0032633488483143</c:v>
                </c:pt>
                <c:pt idx="3">
                  <c:v>9.024066884114216</c:v>
                </c:pt>
                <c:pt idx="4">
                  <c:v>9.0365276185343895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8.1704933906139789</c:v>
                </c:pt>
                <c:pt idx="1">
                  <c:v>8.1640895157905575</c:v>
                </c:pt>
                <c:pt idx="2">
                  <c:v>7.9925324488805183</c:v>
                </c:pt>
                <c:pt idx="3">
                  <c:v>8.0751040018407174</c:v>
                </c:pt>
                <c:pt idx="4">
                  <c:v>8.0456483196398398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7.3408811402367631</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0.80980392156862746</c:v>
                </c:pt>
                <c:pt idx="1">
                  <c:v>0.19019607843137251</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0.34107337822277239</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0.10886721106493802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1.1365581781928529</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0.10886721106493802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0.39049544696658156</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1.2945249683422677</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3.7476624907443719</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0.33585792990811569</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0.20259946525384898</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5.6483216172612316E-2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0.58967673226537443</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5.6483216172612316E-2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6.5366417166476509E-2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9.0553683090899568</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0.19679303325510844</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0.30837015659977673</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8.5971294122537678E-2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0.89752806624677905</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8.5971294122538566E-2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0.30837015659977851</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8.4914797632309913E-2</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7.9610040513288771</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0.1248836941383118</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0.26783369711749305</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7.4670032290769406E-2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0.7795445022962495</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7.4670032290768518E-2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0.26783369711749394</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0.38180274341583953</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8.2497517545258052</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9.0676810373762073E-2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0.15394724249489311</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1.6071872858343177</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0.15394724249489311</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0.5521928657790065</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1.367020901812305</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6.5809186833572104</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3.1146120671417421E-2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0.25485635229349235</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7.1052045579293122E-2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0.74177323631729308</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7.1052045579293122E-2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0.25485635229349235</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0.26085945729404614</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8.9832731225654072</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0.32346273784225588</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0.17829680484530019</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1.8613932488057028</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0.17829680484530019</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0.63953223215435262</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0.6917438306157333</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6.8081895700457098</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Croydon Health Services NHS Trust</c:v>
                </c:pt>
                <c:pt idx="2">
                  <c:v>Lewisham and Greenwich NHS Trust</c:v>
                </c:pt>
                <c:pt idx="3">
                  <c:v>Homerton Healthcare NHS Foundation Trust</c:v>
                </c:pt>
                <c:pt idx="4">
                  <c:v>London North West University Healthcare NHS Trust</c:v>
                </c:pt>
              </c:strCache>
            </c:strRef>
          </c:cat>
          <c:val>
            <c:numRef>
              <c:f>Sheet1!$B$2:$B$6</c:f>
              <c:numCache>
                <c:formatCode>0.0</c:formatCode>
                <c:ptCount val="5"/>
                <c:pt idx="0">
                  <c:v>7.1803102985197569</c:v>
                </c:pt>
                <c:pt idx="1">
                  <c:v>7.2208152156206209</c:v>
                </c:pt>
                <c:pt idx="2">
                  <c:v>7.331546570248868</c:v>
                </c:pt>
                <c:pt idx="3">
                  <c:v>7.3906082049444333</c:v>
                </c:pt>
                <c:pt idx="4">
                  <c:v>7.4529498600535673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Croydon Health Services NHS Trust</c:v>
                </c:pt>
                <c:pt idx="2">
                  <c:v>Lewisham and Greenwich NHS Trust</c:v>
                </c:pt>
                <c:pt idx="3">
                  <c:v>Homerton Healthcare NHS Foundation Trust</c:v>
                </c:pt>
                <c:pt idx="4">
                  <c:v>London North West University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Royal National Orthopaedic Hospital NHS Trust</c:v>
                </c:pt>
                <c:pt idx="2">
                  <c:v>Guy's and St Thomas' NHS Foundation Trust</c:v>
                </c:pt>
                <c:pt idx="3">
                  <c:v>Epsom and St Helier University Hospitals NHS Trust</c:v>
                </c:pt>
                <c:pt idx="4">
                  <c:v>St George's University Hospitals NHS Foundation Trust</c:v>
                </c:pt>
              </c:strCache>
            </c:strRef>
          </c:cat>
          <c:val>
            <c:numRef>
              <c:f>Sheet1!$B$2:$B$6</c:f>
              <c:numCache>
                <c:formatCode>0.0</c:formatCode>
                <c:ptCount val="5"/>
                <c:pt idx="0">
                  <c:v>8.999290465538321</c:v>
                </c:pt>
                <c:pt idx="1">
                  <c:v>8.333601765968055</c:v>
                </c:pt>
                <c:pt idx="2">
                  <c:v>8.1342827338892043</c:v>
                </c:pt>
                <c:pt idx="3">
                  <c:v>7.9579490348346269</c:v>
                </c:pt>
                <c:pt idx="4">
                  <c:v>7.9277208259302352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Royal National Orthopaedic Hospital NHS Trust</c:v>
                </c:pt>
                <c:pt idx="2">
                  <c:v>Guy's and St Thomas' NHS Foundation Trust</c:v>
                </c:pt>
                <c:pt idx="3">
                  <c:v>Epsom and St Helier University Hospitals NHS Trust</c:v>
                </c:pt>
                <c:pt idx="4">
                  <c:v>St George's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7.9579490348346269</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3.4926470588235288E-2</c:v>
                </c:pt>
                <c:pt idx="1">
                  <c:v>9.0073529411764705E-2</c:v>
                </c:pt>
                <c:pt idx="2">
                  <c:v>0.23529411764705879</c:v>
                </c:pt>
                <c:pt idx="3">
                  <c:v>0.63970588235294124</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1.1026088760640818E-2</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0.19140248852894004</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5.3361582776194183E-2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0.5570873242029073</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5.3361582776194183E-2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0.13922917397099965</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9.3849786514667084</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6.014399102509671E-2</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0.602323486444865</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0.16792328473364826</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1.7530951762803255</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0.16792328473364826</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0.602323486444865</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0.50832992057826587</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6.9050287972833893</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0.25638325440978971</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0.39133790636281951</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0.10910208244593989</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1.1390102019591417</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0.10910208244593989</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0.39133790636281951</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0.31683636295398898</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7.9529813148747603</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0.48725494076135512</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0.33160530542413458</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9.2449079896575803E-2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0.96515522713429647</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9.2449079896574915E-2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0.33160530542413547</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0.5422718383445595</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8.0735156251485005</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0.29478035854084439</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0.10902928276652801</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1.1382501836745185</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0.10902928276652801</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0.39107678142838864</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0.45170792569477136</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7.4732407853997804</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Lewisham and Greenwich NHS Trust</c:v>
                </c:pt>
                <c:pt idx="2">
                  <c:v>Croydon Health Services NHS Trust</c:v>
                </c:pt>
                <c:pt idx="3">
                  <c:v>Barking, Havering and Redbridge University Hospitals NHS Trust</c:v>
                </c:pt>
                <c:pt idx="4">
                  <c:v>King's College Hospital NHS Foundation Trust</c:v>
                </c:pt>
              </c:strCache>
            </c:strRef>
          </c:cat>
          <c:val>
            <c:numRef>
              <c:f>Sheet1!$B$2:$B$6</c:f>
              <c:numCache>
                <c:formatCode>0.0</c:formatCode>
                <c:ptCount val="5"/>
                <c:pt idx="0">
                  <c:v>8.4101706903103253</c:v>
                </c:pt>
                <c:pt idx="1">
                  <c:v>8.4134212845634249</c:v>
                </c:pt>
                <c:pt idx="2">
                  <c:v>8.4452402900453407</c:v>
                </c:pt>
                <c:pt idx="3">
                  <c:v>8.5002343683987309</c:v>
                </c:pt>
                <c:pt idx="4">
                  <c:v>8.5544940659958488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Lewisham and Greenwich NHS Trust</c:v>
                </c:pt>
                <c:pt idx="2">
                  <c:v>Croydon Health Services NHS Trust</c:v>
                </c:pt>
                <c:pt idx="3">
                  <c:v>Barking, Havering and Redbridge University Hospitals NHS Trust</c:v>
                </c:pt>
                <c:pt idx="4">
                  <c:v>King's College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Royal National Orthopaedic Hospital NHS Trust</c:v>
                </c:pt>
                <c:pt idx="2">
                  <c:v>Guy's and St Thomas' NHS Foundation Trust</c:v>
                </c:pt>
                <c:pt idx="3">
                  <c:v>St George's University Hospitals NHS Foundation Trust</c:v>
                </c:pt>
                <c:pt idx="4">
                  <c:v>University College London Hospitals NHS Foundation Trust</c:v>
                </c:pt>
              </c:strCache>
            </c:strRef>
          </c:cat>
          <c:val>
            <c:numRef>
              <c:f>Sheet1!$B$2:$B$6</c:f>
              <c:numCache>
                <c:formatCode>0.0</c:formatCode>
                <c:ptCount val="5"/>
                <c:pt idx="0">
                  <c:v>9.5314478500944375</c:v>
                </c:pt>
                <c:pt idx="1">
                  <c:v>9.2917994652247433</c:v>
                </c:pt>
                <c:pt idx="2">
                  <c:v>9.0524848802202502</c:v>
                </c:pt>
                <c:pt idx="3">
                  <c:v>9.0414111603373666</c:v>
                </c:pt>
                <c:pt idx="4">
                  <c:v>9.0224367627347153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Royal National Orthopaedic Hospital NHS Trust</c:v>
                </c:pt>
                <c:pt idx="2">
                  <c:v>Guy's and St Thomas' NHS Foundation Trust</c:v>
                </c:pt>
                <c:pt idx="3">
                  <c:v>St George's University Hospitals NHS Foundation Trust</c:v>
                </c:pt>
                <c:pt idx="4">
                  <c:v>University College London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8.6956910516832071</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0.19725029543258898</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7.4618384180592301E-2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0.7790053033819504</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7.4618384180592301E-2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0.26764844067828619</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0.14733509270009826</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8.4503711264587427</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5.1758884928485571E-3</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0.21762160439180711</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6.0671276250861439E-2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0.63339948300120597</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6.0671276250861439E-2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0.21762160439180711</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0.15709660543009463</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9.0007408845501189</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0.77573529411764708</c:v>
                </c:pt>
                <c:pt idx="1">
                  <c:v>1.8382352941176471E-2</c:v>
                </c:pt>
                <c:pt idx="2">
                  <c:v>6.4338235294117641E-2</c:v>
                </c:pt>
                <c:pt idx="3">
                  <c:v>4.2279411764705878E-2</c:v>
                </c:pt>
                <c:pt idx="4">
                  <c:v>5.5147058823529424E-3</c:v>
                </c:pt>
                <c:pt idx="5">
                  <c:v>9.375E-2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1.4174028529680527E-2</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0.25217546392469981</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7.030463394580444E-2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0.73397036531317639</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7.030463394580444E-2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0.25217546392469892</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0.4091782614172903</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8.6359611440407633</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North Middlesex University Hospital NHS Trust</c:v>
                </c:pt>
                <c:pt idx="2">
                  <c:v>Lewisham and Greenwich NHS Trust</c:v>
                </c:pt>
                <c:pt idx="3">
                  <c:v>Homerton Healthcare NHS Foundation Trust</c:v>
                </c:pt>
                <c:pt idx="4">
                  <c:v>Croydon Health Services NHS Trust</c:v>
                </c:pt>
              </c:strCache>
            </c:strRef>
          </c:cat>
          <c:val>
            <c:numRef>
              <c:f>Sheet1!$B$2:$B$6</c:f>
              <c:numCache>
                <c:formatCode>0.0</c:formatCode>
                <c:ptCount val="5"/>
                <c:pt idx="0">
                  <c:v>7.8763033202502459</c:v>
                </c:pt>
                <c:pt idx="1">
                  <c:v>7.8899164267221407</c:v>
                </c:pt>
                <c:pt idx="2">
                  <c:v>7.9774315625228676</c:v>
                </c:pt>
                <c:pt idx="3">
                  <c:v>8.0730388223910001</c:v>
                </c:pt>
                <c:pt idx="4">
                  <c:v>8.0787497505856116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North Middlesex University Hospital NHS Trust</c:v>
                </c:pt>
                <c:pt idx="2">
                  <c:v>Lewisham and Greenwich NHS Trust</c:v>
                </c:pt>
                <c:pt idx="3">
                  <c:v>Homerton Healthcare NHS Foundation Trust</c:v>
                </c:pt>
                <c:pt idx="4">
                  <c:v>Croydon Health Services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Kingston and Richmond NHS Foundation Trust</c:v>
                </c:pt>
                <c:pt idx="4">
                  <c:v>St George's University Hospitals NHS Foundation Trust</c:v>
                </c:pt>
              </c:strCache>
            </c:strRef>
          </c:cat>
          <c:val>
            <c:numRef>
              <c:f>Sheet1!$B$2:$B$6</c:f>
              <c:numCache>
                <c:formatCode>0.0</c:formatCode>
                <c:ptCount val="5"/>
                <c:pt idx="0">
                  <c:v>9.1220548408892999</c:v>
                </c:pt>
                <c:pt idx="1">
                  <c:v>8.7237430029075895</c:v>
                </c:pt>
                <c:pt idx="2">
                  <c:v>8.6518685811232992</c:v>
                </c:pt>
                <c:pt idx="3">
                  <c:v>8.6253923812484139</c:v>
                </c:pt>
                <c:pt idx="4">
                  <c:v>8.5660856916246217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Kingston and Richmond NHS Foundation Trust</c:v>
                </c:pt>
                <c:pt idx="4">
                  <c:v>St George's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8.3214267137584272</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0.28157060450176274</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0.35989271496946795</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0.10033539818626291</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1.0474872668760815</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0.1003353981862638</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0.35989271496946706</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0.81309330197511187</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7.6202348311035104</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9.4091278618781082E-2</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0.28348116417952962</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7.9032429118971237E-2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0.82508730387181473</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7.9032429118971237E-2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0.28348116417953051</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0.10797739534160122</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8.3015686055466738</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0.13162569311950811</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0.1908841288025922</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5.3217067960019904E-2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0.55557861010443688</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5.3217067960019904E-2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0.1908841288025922</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0.39186305379516995</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8.9375747277132085</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6.7273097810918614E-2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0.24538617560714115</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6.8411831123160738E-2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0.71420977342568648</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6.8411831123160738E-2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0.24538617560714115</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0.40957008937001227</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8.4263286906703119</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North Middlesex University Hospital NHS Trust</c:v>
                </c:pt>
                <c:pt idx="2">
                  <c:v>Croydon Health Services NHS Trust</c:v>
                </c:pt>
                <c:pt idx="3">
                  <c:v>London North West University Healthcare NHS Trust</c:v>
                </c:pt>
                <c:pt idx="4">
                  <c:v>Royal Free London NHS Foundation Trust</c:v>
                </c:pt>
              </c:strCache>
            </c:strRef>
          </c:cat>
          <c:val>
            <c:numRef>
              <c:f>Sheet1!$B$2:$B$6</c:f>
              <c:numCache>
                <c:formatCode>0.0</c:formatCode>
                <c:ptCount val="5"/>
                <c:pt idx="0">
                  <c:v>7.8371083706869111</c:v>
                </c:pt>
                <c:pt idx="1">
                  <c:v>7.8554524133102399</c:v>
                </c:pt>
                <c:pt idx="2">
                  <c:v>7.8922456465866109</c:v>
                </c:pt>
                <c:pt idx="3">
                  <c:v>8.0144027719392739</c:v>
                </c:pt>
                <c:pt idx="4">
                  <c:v>8.0450092908044866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North Middlesex University Hospital NHS Trust</c:v>
                </c:pt>
                <c:pt idx="2">
                  <c:v>Croydon Health Services NHS Trust</c:v>
                </c:pt>
                <c:pt idx="3">
                  <c:v>London North West University Healthcare NHS Trust</c:v>
                </c:pt>
                <c:pt idx="4">
                  <c:v>Royal Free London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Imperial College Healthcare NHS Trust</c:v>
                </c:pt>
                <c:pt idx="4">
                  <c:v>University College London Hospitals NHS Foundation Trust</c:v>
                </c:pt>
              </c:strCache>
            </c:strRef>
          </c:cat>
          <c:val>
            <c:numRef>
              <c:f>Sheet1!$B$2:$B$6</c:f>
              <c:numCache>
                <c:formatCode>0.0</c:formatCode>
                <c:ptCount val="5"/>
                <c:pt idx="0">
                  <c:v>9.0265878546977856</c:v>
                </c:pt>
                <c:pt idx="1">
                  <c:v>8.6279826902319758</c:v>
                </c:pt>
                <c:pt idx="2">
                  <c:v>8.550822272038884</c:v>
                </c:pt>
                <c:pt idx="3">
                  <c:v>8.3864932258349185</c:v>
                </c:pt>
                <c:pt idx="4">
                  <c:v>8.3658411023520127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Imperial College Healthcare NHS Trust</c:v>
                </c:pt>
                <c:pt idx="4">
                  <c:v>University College London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0.20708955223880601</c:v>
                </c:pt>
                <c:pt idx="1">
                  <c:v>9.3283582089552231E-3</c:v>
                </c:pt>
                <c:pt idx="2">
                  <c:v>0.67910447761194026</c:v>
                </c:pt>
                <c:pt idx="3">
                  <c:v>2.6119402985074619E-2</c:v>
                </c:pt>
                <c:pt idx="4">
                  <c:v>3.731343283582089E-3</c:v>
                </c:pt>
                <c:pt idx="5">
                  <c:v>3.3582089552238813E-2</c:v>
                </c:pt>
                <c:pt idx="6">
                  <c:v>3.731343283582089E-3</c:v>
                </c:pt>
                <c:pt idx="7">
                  <c:v>1.492537313432836E-2</c:v>
                </c:pt>
                <c:pt idx="8">
                  <c:v>2.2388059701492539E-2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8.2044757382167681</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0.2376422411711232</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0.32204914739307267</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8.9784894484378874E-2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0.93734151087543172</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8.9784894484379763E-2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0.32204914739307178</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0.65219475297261553</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7.6456092477500608</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0.20509039577490995</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6.0491295576085236E-2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0.63152051039013912</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6.0491295576085236E-2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0.21697603229204532</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0.30737886290767236</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8.8513901156028929</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0.1452969219312088</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0.27071960620927982</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7.5474602168984717E-2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0.78794409723460479</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7.5474602168983829E-2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0.27071960620927982</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0.56662691023288758</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6.8560306055414486</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0.17915788839950864</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0.26787495727293464</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7.468153531362276E-2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0.77966459221653661</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7.4681535313624536E-2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0.26787495727293376</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0.61282033914934431</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7.5971059551789599</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0.31863131703518821</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0.23652098763197937</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6.5940282996493238E-2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0.6884071629915347</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6.5940282996493238E-2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0.23652098763197849</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0.66649275548109443</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8.1973867019282149</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0.33177820705803995</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0.18104524963039381</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5.0474062007445752E-2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0.52694201862999179</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5.0474062007445752E-2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0.18104524963039381</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0.36220507593670526</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8.8786427691383043</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1.8315056651067252E-2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0.14470491944880415</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4.0342649652240326E-2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0.42117151659991592</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4.0342649652240326E-2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0.14470491944880415</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4.6531930600247406E-2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9.4051647723774927</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1</c:v>
                </c:pt>
                <c:pt idx="3">
                  <c:v>42</c:v>
                </c:pt>
                <c:pt idx="4">
                  <c:v>2</c:v>
                </c:pt>
                <c:pt idx="5">
                  <c:v>1</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8.5670036556736111</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6.1511237552660507</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pt idx="0">
                  <c:v>7.324525800668483</c:v>
                </c:pt>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Royal National Orthopaedic Hospital NHS Trust</c:v>
                </c:pt>
                <c:pt idx="2">
                  <c:v>Guy's and St Thomas' NHS Foundation Trust</c:v>
                </c:pt>
                <c:pt idx="3">
                  <c:v>University College London Hospitals NHS Foundation Trust</c:v>
                </c:pt>
                <c:pt idx="4">
                  <c:v>Epsom and St Helier University Hospitals NHS Trust</c:v>
                </c:pt>
              </c:strCache>
            </c:strRef>
          </c:cat>
          <c:val>
            <c:numRef>
              <c:f>Sheet1!$B$2:$B$6</c:f>
              <c:numCache>
                <c:formatCode>0.0</c:formatCode>
                <c:ptCount val="5"/>
                <c:pt idx="0">
                  <c:v>6.4960188358726914</c:v>
                </c:pt>
                <c:pt idx="1">
                  <c:v>6.5286247710221517</c:v>
                </c:pt>
                <c:pt idx="2">
                  <c:v>6.7195680689753532</c:v>
                </c:pt>
                <c:pt idx="3">
                  <c:v>6.7673859583734739</c:v>
                </c:pt>
                <c:pt idx="4">
                  <c:v>6.7969105149212616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Royal National Orthopaedic Hospital NHS Trust</c:v>
                </c:pt>
                <c:pt idx="2">
                  <c:v>Guy's and St Thomas' NHS Foundation Trust</c:v>
                </c:pt>
                <c:pt idx="3">
                  <c:v>University College London Hospitals NHS Foundation Trust</c:v>
                </c:pt>
                <c:pt idx="4">
                  <c:v>Epsom and St Helier University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Imperial College Healthcare NHS Trust</c:v>
                </c:pt>
                <c:pt idx="1">
                  <c:v>Chelsea and Westminster Hospital NHS Foundation Trust</c:v>
                </c:pt>
                <c:pt idx="2">
                  <c:v>St George's University Hospitals NHS Foundation Trust</c:v>
                </c:pt>
                <c:pt idx="3">
                  <c:v>Barking, Havering and Redbridge University Hospitals NHS Trust</c:v>
                </c:pt>
                <c:pt idx="4">
                  <c:v>The Hillingdon Hospitals NHS Foundation Trust</c:v>
                </c:pt>
              </c:strCache>
            </c:strRef>
          </c:cat>
          <c:val>
            <c:numRef>
              <c:f>Sheet1!$B$2:$B$6</c:f>
              <c:numCache>
                <c:formatCode>0.0</c:formatCode>
                <c:ptCount val="5"/>
                <c:pt idx="0">
                  <c:v>8.5425184905692753</c:v>
                </c:pt>
                <c:pt idx="1">
                  <c:v>7.8985053706335453</c:v>
                </c:pt>
                <c:pt idx="2">
                  <c:v>7.8893442545077406</c:v>
                </c:pt>
                <c:pt idx="3">
                  <c:v>7.5920664387819476</c:v>
                </c:pt>
                <c:pt idx="4">
                  <c:v>7.5762125337481452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Imperial College Healthcare NHS Trust</c:v>
                </c:pt>
                <c:pt idx="1">
                  <c:v>Chelsea and Westminster Hospital NHS Foundation Trust</c:v>
                </c:pt>
                <c:pt idx="2">
                  <c:v>St George's University Hospitals NHS Foundation Trust</c:v>
                </c:pt>
                <c:pt idx="3">
                  <c:v>Barking, Havering and Redbridge University Hospitals NHS Trust</c:v>
                </c:pt>
                <c:pt idx="4">
                  <c:v>The Hillingdon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6.7969105149212616</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0.41600583862083695</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0.50599181403865767</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0.1410667346930472</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1.4727166188790166</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0.14106673469304809</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0.50599181403865856</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0.51472689738697674</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6.6917548078479374</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0.36511464156318318</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0.55836802464483259</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0.15566883061794901</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1.6251604206432209</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0.15566883061794989</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0.55836802464483171</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0.34539216660373917</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6.9020662219945867</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Barts Health NHS Trust</c:v>
                </c:pt>
                <c:pt idx="2">
                  <c:v>Barking, Havering and Redbridge University Hospitals NHS Trust</c:v>
                </c:pt>
                <c:pt idx="3">
                  <c:v>Croydon Health Services NHS Trust</c:v>
                </c:pt>
                <c:pt idx="4">
                  <c:v>Lewisham and Greenwich NHS Trust</c:v>
                </c:pt>
              </c:strCache>
            </c:strRef>
          </c:cat>
          <c:val>
            <c:numRef>
              <c:f>Sheet1!$B$2:$B$6</c:f>
              <c:numCache>
                <c:formatCode>0.0</c:formatCode>
                <c:ptCount val="5"/>
                <c:pt idx="0">
                  <c:v>6.5165928551420054</c:v>
                </c:pt>
                <c:pt idx="1">
                  <c:v>6.5880508906629176</c:v>
                </c:pt>
                <c:pt idx="2">
                  <c:v>6.5956571935424826</c:v>
                </c:pt>
                <c:pt idx="3">
                  <c:v>6.6152363421568339</c:v>
                </c:pt>
                <c:pt idx="4">
                  <c:v>6.6822609380879152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Barts Health NHS Trust</c:v>
                </c:pt>
                <c:pt idx="2">
                  <c:v>Barking, Havering and Redbridge University Hospitals NHS Trust</c:v>
                </c:pt>
                <c:pt idx="3">
                  <c:v>Croydon Health Services NHS Trust</c:v>
                </c:pt>
                <c:pt idx="4">
                  <c:v>Lewisham and Greenwich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University College London Hospitals NHS Foundation Trust</c:v>
                </c:pt>
                <c:pt idx="4">
                  <c:v>Imperial College Healthcare NHS Trust</c:v>
                </c:pt>
              </c:strCache>
            </c:strRef>
          </c:cat>
          <c:val>
            <c:numRef>
              <c:f>Sheet1!$B$2:$B$6</c:f>
              <c:numCache>
                <c:formatCode>0.0</c:formatCode>
                <c:ptCount val="5"/>
                <c:pt idx="0">
                  <c:v>8.1494784187468543</c:v>
                </c:pt>
                <c:pt idx="1">
                  <c:v>7.5479618336048597</c:v>
                </c:pt>
                <c:pt idx="2">
                  <c:v>7.5020732539512771</c:v>
                </c:pt>
                <c:pt idx="3">
                  <c:v>7.2200721984020451</c:v>
                </c:pt>
                <c:pt idx="4">
                  <c:v>7.1999471725195807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University College London Hospitals NHS Foundation Trust</c:v>
                </c:pt>
                <c:pt idx="4">
                  <c:v>Imperial College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2</c:v>
                </c:pt>
                <c:pt idx="1">
                  <c:v>36</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7.193092277951072</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1.7745003191400599E-2</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0.30355591516017455</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8.4629119602978697E-2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0.88351595542070172</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8.4629119602978697E-2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0.30355591516017633</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0.80596923415369481</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7.0515628871708582</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1.2724890554875099</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0.42305058122394446</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0.11794333909658405</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1.2313116621829954</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0.11794333909658405</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0.42305058122394357</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0.27428319410632973</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9.0022960645258383</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8.0845335906866822E-2</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0.34388753899022984</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9.5873274786366203E-2</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1.00090333409549</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9.5873274786365315E-2</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0.34388753899023072</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1.0750497399587999</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5.550672339039159</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0.30028024453792401</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8.6246498706558761E-2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0.90040116290814876</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8.6246498706557873E-2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0.30935728703136167</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0.54329156971428194</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6.5528776037140686</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0.3044148107003517</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0.29610601989764884</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8.2552144503120317E-2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0.86183263118970288</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8.2552144503120317E-2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0.29610601989764884</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1.3639927794861517</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6.4985830446709398</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0.34851847022038385</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0.10738162014053509</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1.1210488205261737</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0.10738162014053465</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0.38516678568868379</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0.46843858043203745</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4.9529773770393346</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0.10282086443575444</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0.12784760378645821</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3.5642956079735555E-2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0.37210738505305585</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3.5642956079735555E-2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0.12784760378645821</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0.24311494131434941</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8.9487205266876106</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3.2764798514274496E-2</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0.37446418535090764</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0.10439781518463143</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1.0898983217525746</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0.10439781518463143</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0.37446418535090764</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0.61365024214328834</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7.9782463776962933</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6.1511237552660507</c:v>
                </c:pt>
                <c:pt idx="1">
                  <c:v>4.1537704244949589</c:v>
                </c:pt>
                <c:pt idx="2">
                  <c:v>5.8211985594341069</c:v>
                </c:pt>
                <c:pt idx="3" formatCode="General">
                  <c:v>7.4732407853997804</c:v>
                </c:pt>
                <c:pt idx="4">
                  <c:v>6.6917548078479374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7.8553173356277179</c:v>
                </c:pt>
                <c:pt idx="1">
                  <c:v>5.6373932418186374</c:v>
                </c:pt>
                <c:pt idx="2">
                  <c:v>6.6213835006130024</c:v>
                </c:pt>
                <c:pt idx="3" formatCode="General">
                  <c:v>8.0947399821825279</c:v>
                </c:pt>
                <c:pt idx="4">
                  <c:v>7.2955149638519314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0.45678094343582831</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0.36577565158028413</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0.1019755169294303</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1.0646098729621531</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0.1019755169294303</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0.36577565158028413</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0.44372451948719238</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6.8490715351743878</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0.18179877829637725</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0.34046892033120013</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9.4920189463618243E-2</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0.99095325906842646</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9.4920189463618243E-2</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0.34046892033119924</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0.37892623336467679</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8.2307453920138798</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0.65012619948554295</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0.49818647329070131</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0.13889066404934969</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1.4499987512839274</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0.1388906640493488</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0.49818647329070131</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0.66847812094292358</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7.5082619097294163</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North Middlesex University Hospital NHS Trust</c:v>
                </c:pt>
                <c:pt idx="2">
                  <c:v>Lewisham and Greenwich NHS Trust</c:v>
                </c:pt>
                <c:pt idx="3">
                  <c:v>Croydon Health Services NHS Trust</c:v>
                </c:pt>
                <c:pt idx="4">
                  <c:v>Homerton Healthcare NHS Foundation Trust</c:v>
                </c:pt>
              </c:strCache>
            </c:strRef>
          </c:cat>
          <c:val>
            <c:numRef>
              <c:f>Sheet1!$B$2:$B$6</c:f>
              <c:numCache>
                <c:formatCode>0.0</c:formatCode>
                <c:ptCount val="5"/>
                <c:pt idx="0">
                  <c:v>8.4119450142129288</c:v>
                </c:pt>
                <c:pt idx="1">
                  <c:v>8.450454329708311</c:v>
                </c:pt>
                <c:pt idx="2">
                  <c:v>8.5474103464626747</c:v>
                </c:pt>
                <c:pt idx="3">
                  <c:v>8.5642534116425182</c:v>
                </c:pt>
                <c:pt idx="4">
                  <c:v>8.6865491795907488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North Middlesex University Hospital NHS Trust</c:v>
                </c:pt>
                <c:pt idx="2">
                  <c:v>Lewisham and Greenwich NHS Trust</c:v>
                </c:pt>
                <c:pt idx="3">
                  <c:v>Croydon Health Services NHS Trust</c:v>
                </c:pt>
                <c:pt idx="4">
                  <c:v>Homerton Healthcare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St George's University Hospitals NHS Foundation Trust</c:v>
                </c:pt>
                <c:pt idx="3">
                  <c:v>Royal National Orthopaedic Hospital NHS Trust</c:v>
                </c:pt>
                <c:pt idx="4">
                  <c:v>Imperial College Healthcare NHS Trust</c:v>
                </c:pt>
              </c:strCache>
            </c:strRef>
          </c:cat>
          <c:val>
            <c:numRef>
              <c:f>Sheet1!$B$2:$B$6</c:f>
              <c:numCache>
                <c:formatCode>0.0</c:formatCode>
                <c:ptCount val="5"/>
                <c:pt idx="0">
                  <c:v>9.6505510599398434</c:v>
                </c:pt>
                <c:pt idx="1">
                  <c:v>9.3547970561025693</c:v>
                </c:pt>
                <c:pt idx="2">
                  <c:v>9.1451009295860466</c:v>
                </c:pt>
                <c:pt idx="3">
                  <c:v>9.1445386218641822</c:v>
                </c:pt>
                <c:pt idx="4">
                  <c:v>9.12348662828032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St George's University Hospitals NHS Foundation Trust</c:v>
                </c:pt>
                <c:pt idx="3">
                  <c:v>Royal National Orthopaedic Hospital NHS Trust</c:v>
                </c:pt>
                <c:pt idx="4">
                  <c:v>Imperial College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8.85244680288449</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0.32304727052090954</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0.21318294052506204</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5.9433809950597549E-2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0.62048051107160518</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5.9433809950597549E-2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0.21318294052506204</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0.1968774483908291</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8.85244680288449</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Lewisham and Greenwich NHS Trust</c:v>
                </c:pt>
                <c:pt idx="2">
                  <c:v>North Middlesex University Hospital NHS Trust</c:v>
                </c:pt>
                <c:pt idx="3">
                  <c:v>Croydon Health Services NHS Trust</c:v>
                </c:pt>
                <c:pt idx="4">
                  <c:v>Homerton Healthcare NHS Foundation Trust</c:v>
                </c:pt>
              </c:strCache>
            </c:strRef>
          </c:cat>
          <c:val>
            <c:numRef>
              <c:f>Sheet1!$B$2:$B$6</c:f>
              <c:numCache>
                <c:formatCode>0.0</c:formatCode>
                <c:ptCount val="5"/>
                <c:pt idx="0">
                  <c:v>8.6286365225688471</c:v>
                </c:pt>
                <c:pt idx="1">
                  <c:v>8.7209309951241742</c:v>
                </c:pt>
                <c:pt idx="2">
                  <c:v>8.7626969056386894</c:v>
                </c:pt>
                <c:pt idx="3">
                  <c:v>8.786374888970931</c:v>
                </c:pt>
                <c:pt idx="4">
                  <c:v>8.8696814109368898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Lewisham and Greenwich NHS Trust</c:v>
                </c:pt>
                <c:pt idx="2">
                  <c:v>North Middlesex University Hospital NHS Trust</c:v>
                </c:pt>
                <c:pt idx="3">
                  <c:v>Croydon Health Services NHS Trust</c:v>
                </c:pt>
                <c:pt idx="4">
                  <c:v>Homerton Healthcare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Kingston and Richmond NHS Foundation Trust</c:v>
                </c:pt>
                <c:pt idx="4">
                  <c:v>St George's University Hospitals NHS Foundation Trust</c:v>
                </c:pt>
              </c:strCache>
            </c:strRef>
          </c:cat>
          <c:val>
            <c:numRef>
              <c:f>Sheet1!$B$2:$B$6</c:f>
              <c:numCache>
                <c:formatCode>0.0</c:formatCode>
                <c:ptCount val="5"/>
                <c:pt idx="0">
                  <c:v>9.7269034731064892</c:v>
                </c:pt>
                <c:pt idx="1">
                  <c:v>9.3531761126441122</c:v>
                </c:pt>
                <c:pt idx="2">
                  <c:v>9.2610936741817529</c:v>
                </c:pt>
                <c:pt idx="3">
                  <c:v>9.2343305396177637</c:v>
                </c:pt>
                <c:pt idx="4">
                  <c:v>9.217138631889684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Kingston and Richmond NHS Foundation Trust</c:v>
                </c:pt>
                <c:pt idx="4">
                  <c:v>St George's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9.0365276185343895</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9.0022960645258383</c:v>
                </c:pt>
                <c:pt idx="1">
                  <c:v>6.9050287972833893</c:v>
                </c:pt>
                <c:pt idx="2">
                  <c:v>6.8490715351743878</c:v>
                </c:pt>
                <c:pt idx="3">
                  <c:v>4.9529773770393346</c:v>
                </c:pt>
                <c:pt idx="4">
                  <c:v>6.8081895700457098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8.2169881909637006</c:v>
                </c:pt>
                <c:pt idx="1">
                  <c:v>6.3030187844839478</c:v>
                </c:pt>
                <c:pt idx="2">
                  <c:v>6.408272257290359</c:v>
                </c:pt>
                <c:pt idx="3">
                  <c:v>4.513074126480582</c:v>
                </c:pt>
                <c:pt idx="4">
                  <c:v>6.5850200196343787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0.18414330672670864</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0.17871029557821849</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4.9823094275042834E-2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0.52014600821726731</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4.9823094275042834E-2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0.17871029557821849</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0.23509433940863822</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9.0365276185343895</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Lewisham and Greenwich NHS Trust</c:v>
                </c:pt>
                <c:pt idx="2">
                  <c:v>Croydon Health Services NHS Trust</c:v>
                </c:pt>
                <c:pt idx="3">
                  <c:v>North Middlesex University Hospital NHS Trust</c:v>
                </c:pt>
                <c:pt idx="4">
                  <c:v>Homerton Healthcare NHS Foundation Trust</c:v>
                </c:pt>
              </c:strCache>
            </c:strRef>
          </c:cat>
          <c:val>
            <c:numRef>
              <c:f>Sheet1!$B$2:$B$6</c:f>
              <c:numCache>
                <c:formatCode>0.0</c:formatCode>
                <c:ptCount val="5"/>
                <c:pt idx="0">
                  <c:v>7.4708975666777118</c:v>
                </c:pt>
                <c:pt idx="1">
                  <c:v>7.6288388445834796</c:v>
                </c:pt>
                <c:pt idx="2">
                  <c:v>7.6599719114155871</c:v>
                </c:pt>
                <c:pt idx="3">
                  <c:v>7.6845473429384477</c:v>
                </c:pt>
                <c:pt idx="4">
                  <c:v>7.8039143360682344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Lewisham and Greenwich NHS Trust</c:v>
                </c:pt>
                <c:pt idx="2">
                  <c:v>Croydon Health Services NHS Trust</c:v>
                </c:pt>
                <c:pt idx="3">
                  <c:v>North Middlesex University Hospital NHS Trust</c:v>
                </c:pt>
                <c:pt idx="4">
                  <c:v>Homerton Healthcare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University College London Hospitals NHS Foundation Trust</c:v>
                </c:pt>
                <c:pt idx="4">
                  <c:v>Imperial College Healthcare NHS Trust</c:v>
                </c:pt>
              </c:strCache>
            </c:strRef>
          </c:cat>
          <c:val>
            <c:numRef>
              <c:f>Sheet1!$B$2:$B$6</c:f>
              <c:numCache>
                <c:formatCode>0.0</c:formatCode>
                <c:ptCount val="5"/>
                <c:pt idx="0">
                  <c:v>9.1370628594927936</c:v>
                </c:pt>
                <c:pt idx="1">
                  <c:v>8.7188608906517864</c:v>
                </c:pt>
                <c:pt idx="2">
                  <c:v>8.6448651648059567</c:v>
                </c:pt>
                <c:pt idx="3">
                  <c:v>8.4188546283410286</c:v>
                </c:pt>
                <c:pt idx="4">
                  <c:v>8.3330433301093763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University College London Hospitals NHS Foundation Trust</c:v>
                </c:pt>
                <c:pt idx="4">
                  <c:v>Imperial College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8.0456483196398398</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7.5666873014114344E-2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0.26631162573360978</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7.4245690168748268E-2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0.77511443097893817</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7.4245690168748268E-2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0.26631162573360889</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0.52899213371316556</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8.0456483196398398</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(233)</c:v>
                </c:pt>
                <c:pt idx="1">
                  <c:v>St Helier Hospital (-)</c:v>
                </c:pt>
                <c:pt idx="2">
                  <c:v>Epsom Hospital (77)</c:v>
                </c:pt>
                <c:pt idx="3">
                  <c:v>South West London Elective Orthopaedic Centre (127)</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(233)</c:v>
                </c:pt>
                <c:pt idx="1">
                  <c:v>St Helier Hospital (-)</c:v>
                </c:pt>
                <c:pt idx="2">
                  <c:v>Epsom Hospital (77)</c:v>
                </c:pt>
                <c:pt idx="3">
                  <c:v>South West London Elective Orthopaedic Centre (127)</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(233)</c:v>
                </c:pt>
                <c:pt idx="1">
                  <c:v>St Helier Hospital (-)</c:v>
                </c:pt>
                <c:pt idx="2">
                  <c:v>Epsom Hospital (77)</c:v>
                </c:pt>
                <c:pt idx="3">
                  <c:v>South West London Elective Orthopaedic Centre (127)</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(233)</c:v>
                </c:pt>
                <c:pt idx="1">
                  <c:v>St Helier Hospital (-)</c:v>
                </c:pt>
                <c:pt idx="2">
                  <c:v>Epsom Hospital (77)</c:v>
                </c:pt>
                <c:pt idx="3">
                  <c:v>South West London Elective Orthopaedic Centre (127)</c:v>
                </c:pt>
              </c:strCache>
            </c:strRef>
          </c:cat>
          <c:val>
            <c:numRef>
              <c:f>Sheet1!$G$2:$G$5</c:f>
              <c:numCache>
                <c:formatCode>0.0;;</c:formatCode>
                <c:ptCount val="4"/>
                <c:pt idx="0">
                  <c:v>6.6804679844488541</c:v>
                </c:pt>
                <c:pt idx="1">
                  <c:v>0</c:v>
                </c:pt>
                <c:pt idx="2">
                  <c:v>7.0181740778544146</c:v>
                </c:pt>
                <c:pt idx="3">
                  <c:v>6.5799753357592863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(233)</c:v>
                </c:pt>
                <c:pt idx="1">
                  <c:v>St Helier Hospital (-)</c:v>
                </c:pt>
                <c:pt idx="2">
                  <c:v>Epsom Hospital (77)</c:v>
                </c:pt>
                <c:pt idx="3">
                  <c:v>South West London Elective Orthopaedic Centre (127)</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(233)</c:v>
                </c:pt>
                <c:pt idx="1">
                  <c:v>St Helier Hospital (-)</c:v>
                </c:pt>
                <c:pt idx="2">
                  <c:v>Epsom Hospital (77)</c:v>
                </c:pt>
                <c:pt idx="3">
                  <c:v>South West London Elective Orthopaedic Centre (127)</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(233)</c:v>
                </c:pt>
                <c:pt idx="1">
                  <c:v>St Helier Hospital (-)</c:v>
                </c:pt>
                <c:pt idx="2">
                  <c:v>Epsom Hospital (77)</c:v>
                </c:pt>
                <c:pt idx="3">
                  <c:v>South West London Elective Orthopaedic Centre (127)</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3.3195320155511459</c:v>
                </c:pt>
                <c:pt idx="1">
                  <c:v>0</c:v>
                </c:pt>
                <c:pt idx="2">
                  <c:v>2.9818259221455854</c:v>
                </c:pt>
                <c:pt idx="3">
                  <c:v>3.4200246642407137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(236)</c:v>
                </c:pt>
                <c:pt idx="1">
                  <c:v>St Helier Hospital (30)</c:v>
                </c:pt>
                <c:pt idx="2">
                  <c:v>Epsom Hospital (77)</c:v>
                </c:pt>
                <c:pt idx="3">
                  <c:v>South West London Elective Orthopaedic Centre (129)</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(236)</c:v>
                </c:pt>
                <c:pt idx="1">
                  <c:v>St Helier Hospital (30)</c:v>
                </c:pt>
                <c:pt idx="2">
                  <c:v>Epsom Hospital (77)</c:v>
                </c:pt>
                <c:pt idx="3">
                  <c:v>South West London Elective Orthopaedic Centre (129)</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(236)</c:v>
                </c:pt>
                <c:pt idx="1">
                  <c:v>St Helier Hospital (30)</c:v>
                </c:pt>
                <c:pt idx="2">
                  <c:v>Epsom Hospital (77)</c:v>
                </c:pt>
                <c:pt idx="3">
                  <c:v>South West London Elective Orthopaedic Centre (129)</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(236)</c:v>
                </c:pt>
                <c:pt idx="1">
                  <c:v>St Helier Hospital (30)</c:v>
                </c:pt>
                <c:pt idx="2">
                  <c:v>Epsom Hospital (77)</c:v>
                </c:pt>
                <c:pt idx="3">
                  <c:v>South West London Elective Orthopaedic Centre (129)</c:v>
                </c:pt>
              </c:strCache>
            </c:strRef>
          </c:cat>
          <c:val>
            <c:numRef>
              <c:f>Sheet1!$G$2:$G$5</c:f>
              <c:numCache>
                <c:formatCode>0.0;;</c:formatCode>
                <c:ptCount val="4"/>
                <c:pt idx="0">
                  <c:v>7.6501043837721809</c:v>
                </c:pt>
                <c:pt idx="1">
                  <c:v>7.3295011272668713</c:v>
                </c:pt>
                <c:pt idx="2">
                  <c:v>7.2601478672000388</c:v>
                </c:pt>
                <c:pt idx="3">
                  <c:v>7.8428065244124792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(236)</c:v>
                </c:pt>
                <c:pt idx="1">
                  <c:v>St Helier Hospital (30)</c:v>
                </c:pt>
                <c:pt idx="2">
                  <c:v>Epsom Hospital (77)</c:v>
                </c:pt>
                <c:pt idx="3">
                  <c:v>South West London Elective Orthopaedic Centre (129)</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(236)</c:v>
                </c:pt>
                <c:pt idx="1">
                  <c:v>St Helier Hospital (30)</c:v>
                </c:pt>
                <c:pt idx="2">
                  <c:v>Epsom Hospital (77)</c:v>
                </c:pt>
                <c:pt idx="3">
                  <c:v>South West London Elective Orthopaedic Centre (129)</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(236)</c:v>
                </c:pt>
                <c:pt idx="1">
                  <c:v>St Helier Hospital (30)</c:v>
                </c:pt>
                <c:pt idx="2">
                  <c:v>Epsom Hospital (77)</c:v>
                </c:pt>
                <c:pt idx="3">
                  <c:v>South West London Elective Orthopaedic Centre (129)</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2.3498956162278191</c:v>
                </c:pt>
                <c:pt idx="1">
                  <c:v>2.6704988727331287</c:v>
                </c:pt>
                <c:pt idx="2">
                  <c:v>2.7398521327999612</c:v>
                </c:pt>
                <c:pt idx="3">
                  <c:v>2.1571934755875208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(527)</c:v>
                </c:pt>
                <c:pt idx="1">
                  <c:v>St Helier Hospital (209)</c:v>
                </c:pt>
                <c:pt idx="2">
                  <c:v>Epsom Hospital (184)</c:v>
                </c:pt>
                <c:pt idx="3">
                  <c:v>South West London Elective Orthopaedic Centre (134)</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(527)</c:v>
                </c:pt>
                <c:pt idx="1">
                  <c:v>St Helier Hospital (209)</c:v>
                </c:pt>
                <c:pt idx="2">
                  <c:v>Epsom Hospital (184)</c:v>
                </c:pt>
                <c:pt idx="3">
                  <c:v>South West London Elective Orthopaedic Centre (134)</c:v>
                </c:pt>
              </c:strCache>
            </c:strRef>
          </c:cat>
          <c:val>
            <c:numRef>
              <c:f>Sheet1!$E$2:$E$5</c:f>
              <c:numCache>
                <c:formatCode>0.0;;</c:formatCode>
                <c:ptCount val="4"/>
                <c:pt idx="0">
                  <c:v>0</c:v>
                </c:pt>
                <c:pt idx="1">
                  <c:v>5.0299899223496842</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(527)</c:v>
                </c:pt>
                <c:pt idx="1">
                  <c:v>St Helier Hospital (209)</c:v>
                </c:pt>
                <c:pt idx="2">
                  <c:v>Epsom Hospital (184)</c:v>
                </c:pt>
                <c:pt idx="3">
                  <c:v>South West London Elective Orthopaedic Centre (134)</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(527)</c:v>
                </c:pt>
                <c:pt idx="1">
                  <c:v>St Helier Hospital (209)</c:v>
                </c:pt>
                <c:pt idx="2">
                  <c:v>Epsom Hospital (184)</c:v>
                </c:pt>
                <c:pt idx="3">
                  <c:v>South West London Elective Orthopaedic Centre (134)</c:v>
                </c:pt>
              </c:strCache>
            </c:strRef>
          </c:cat>
          <c:val>
            <c:numRef>
              <c:f>Sheet1!$G$2:$G$5</c:f>
              <c:numCache>
                <c:formatCode>0.0;;</c:formatCode>
                <c:ptCount val="4"/>
                <c:pt idx="0">
                  <c:v>5.8211985594341069</c:v>
                </c:pt>
                <c:pt idx="1">
                  <c:v>0</c:v>
                </c:pt>
                <c:pt idx="2">
                  <c:v>6.1986368214332357</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(527)</c:v>
                </c:pt>
                <c:pt idx="1">
                  <c:v>St Helier Hospital (209)</c:v>
                </c:pt>
                <c:pt idx="2">
                  <c:v>Epsom Hospital (184)</c:v>
                </c:pt>
                <c:pt idx="3">
                  <c:v>South West London Elective Orthopaedic Centre (134)</c:v>
                </c:pt>
              </c:strCache>
            </c:strRef>
          </c:cat>
          <c:val>
            <c:numRef>
              <c:f>Sheet1!$H$2:$H$5</c:f>
              <c:numCache>
                <c:formatCode>0.0;;</c:formatCode>
                <c:ptCount val="4"/>
                <c:pt idx="0">
                  <c:v>0</c:v>
                </c:pt>
                <c:pt idx="1">
                  <c:v>0</c:v>
                </c:pt>
                <c:pt idx="2">
                  <c:v>0</c:v>
                </c:pt>
                <c:pt idx="3">
                  <c:v>8.6695559244888383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(527)</c:v>
                </c:pt>
                <c:pt idx="1">
                  <c:v>St Helier Hospital (209)</c:v>
                </c:pt>
                <c:pt idx="2">
                  <c:v>Epsom Hospital (184)</c:v>
                </c:pt>
                <c:pt idx="3">
                  <c:v>South West London Elective Orthopaedic Centre (134)</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(527)</c:v>
                </c:pt>
                <c:pt idx="1">
                  <c:v>St Helier Hospital (209)</c:v>
                </c:pt>
                <c:pt idx="2">
                  <c:v>Epsom Hospital (184)</c:v>
                </c:pt>
                <c:pt idx="3">
                  <c:v>South West London Elective Orthopaedic Centre (134)</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4.1788014405658931</c:v>
                </c:pt>
                <c:pt idx="1">
                  <c:v>4.9700100776503158</c:v>
                </c:pt>
                <c:pt idx="2">
                  <c:v>3.8013631785667643</c:v>
                </c:pt>
                <c:pt idx="3">
                  <c:v>1.3304440755111617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(268)</c:v>
                </c:pt>
                <c:pt idx="1">
                  <c:v>St Helier Hospital (152)</c:v>
                </c:pt>
                <c:pt idx="2">
                  <c:v>Epsom Hospital (90)</c:v>
                </c:pt>
                <c:pt idx="3">
                  <c:v>South West London Elective Orthopaedic Centre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(268)</c:v>
                </c:pt>
                <c:pt idx="1">
                  <c:v>St Helier Hospital (152)</c:v>
                </c:pt>
                <c:pt idx="2">
                  <c:v>Epsom Hospital (90)</c:v>
                </c:pt>
                <c:pt idx="3">
                  <c:v>South West London Elective Orthopaedic Centre (-)</c:v>
                </c:pt>
              </c:strCache>
            </c:strRef>
          </c:cat>
          <c:val>
            <c:numRef>
              <c:f>Sheet1!$E$2:$E$5</c:f>
              <c:numCache>
                <c:formatCode>0.0;;</c:formatCode>
                <c:ptCount val="4"/>
                <c:pt idx="0">
                  <c:v>4.1537704244949589</c:v>
                </c:pt>
                <c:pt idx="1">
                  <c:v>3.8921162302016219</c:v>
                </c:pt>
                <c:pt idx="2">
                  <c:v>4.1133746665213478</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(268)</c:v>
                </c:pt>
                <c:pt idx="1">
                  <c:v>St Helier Hospital (152)</c:v>
                </c:pt>
                <c:pt idx="2">
                  <c:v>Epsom Hospital (90)</c:v>
                </c:pt>
                <c:pt idx="3">
                  <c:v>South West London Elective Orthopaedic Centre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(268)</c:v>
                </c:pt>
                <c:pt idx="1">
                  <c:v>St Helier Hospital (152)</c:v>
                </c:pt>
                <c:pt idx="2">
                  <c:v>Epsom Hospital (90)</c:v>
                </c:pt>
                <c:pt idx="3">
                  <c:v>South West London Elective Orthopaedic Centre (-)</c:v>
                </c:pt>
              </c:strCache>
            </c:strRef>
          </c:cat>
          <c:val>
            <c:numRef>
              <c:f>Sheet1!$G$2:$G$5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(268)</c:v>
                </c:pt>
                <c:pt idx="1">
                  <c:v>St Helier Hospital (152)</c:v>
                </c:pt>
                <c:pt idx="2">
                  <c:v>Epsom Hospital (90)</c:v>
                </c:pt>
                <c:pt idx="3">
                  <c:v>South West London Elective Orthopaedic Centre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(268)</c:v>
                </c:pt>
                <c:pt idx="1">
                  <c:v>St Helier Hospital (152)</c:v>
                </c:pt>
                <c:pt idx="2">
                  <c:v>Epsom Hospital (90)</c:v>
                </c:pt>
                <c:pt idx="3">
                  <c:v>South West London Elective Orthopaedic Centre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(268)</c:v>
                </c:pt>
                <c:pt idx="1">
                  <c:v>St Helier Hospital (152)</c:v>
                </c:pt>
                <c:pt idx="2">
                  <c:v>Epsom Hospital (90)</c:v>
                </c:pt>
                <c:pt idx="3">
                  <c:v>South West London Elective Orthopaedic Centre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5.8462295755050411</c:v>
                </c:pt>
                <c:pt idx="1">
                  <c:v>6.1078837697983781</c:v>
                </c:pt>
                <c:pt idx="2">
                  <c:v>5.8866253334786522</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(534)</c:v>
                </c:pt>
                <c:pt idx="1">
                  <c:v>St Helier Hospital (212)</c:v>
                </c:pt>
                <c:pt idx="2">
                  <c:v>Epsom Hospital (188)</c:v>
                </c:pt>
                <c:pt idx="3">
                  <c:v>South West London Elective Orthopaedic Centre (134)</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(534)</c:v>
                </c:pt>
                <c:pt idx="1">
                  <c:v>St Helier Hospital (212)</c:v>
                </c:pt>
                <c:pt idx="2">
                  <c:v>Epsom Hospital (188)</c:v>
                </c:pt>
                <c:pt idx="3">
                  <c:v>South West London Elective Orthopaedic Centre (134)</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(534)</c:v>
                </c:pt>
                <c:pt idx="1">
                  <c:v>St Helier Hospital (212)</c:v>
                </c:pt>
                <c:pt idx="2">
                  <c:v>Epsom Hospital (188)</c:v>
                </c:pt>
                <c:pt idx="3">
                  <c:v>South West London Elective Orthopaedic Centre (134)</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(534)</c:v>
                </c:pt>
                <c:pt idx="1">
                  <c:v>St Helier Hospital (212)</c:v>
                </c:pt>
                <c:pt idx="2">
                  <c:v>Epsom Hospital (188)</c:v>
                </c:pt>
                <c:pt idx="3">
                  <c:v>South West London Elective Orthopaedic Centre (134)</c:v>
                </c:pt>
              </c:strCache>
            </c:strRef>
          </c:cat>
          <c:val>
            <c:numRef>
              <c:f>Sheet1!$G$2:$G$5</c:f>
              <c:numCache>
                <c:formatCode>0.0;;</c:formatCode>
                <c:ptCount val="4"/>
                <c:pt idx="0">
                  <c:v>8.2497517545258052</c:v>
                </c:pt>
                <c:pt idx="1">
                  <c:v>8.1394817771930263</c:v>
                </c:pt>
                <c:pt idx="2">
                  <c:v>8.3350805039833649</c:v>
                </c:pt>
                <c:pt idx="3">
                  <c:v>8.2580964532879744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(534)</c:v>
                </c:pt>
                <c:pt idx="1">
                  <c:v>St Helier Hospital (212)</c:v>
                </c:pt>
                <c:pt idx="2">
                  <c:v>Epsom Hospital (188)</c:v>
                </c:pt>
                <c:pt idx="3">
                  <c:v>South West London Elective Orthopaedic Centre (134)</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(534)</c:v>
                </c:pt>
                <c:pt idx="1">
                  <c:v>St Helier Hospital (212)</c:v>
                </c:pt>
                <c:pt idx="2">
                  <c:v>Epsom Hospital (188)</c:v>
                </c:pt>
                <c:pt idx="3">
                  <c:v>South West London Elective Orthopaedic Centre (134)</c:v>
                </c:pt>
              </c:strCache>
            </c:strRef>
          </c:cat>
          <c:val>
            <c:numRef>
              <c:f>Sheet1!$I$2:$I$5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(534)</c:v>
                </c:pt>
                <c:pt idx="1">
                  <c:v>St Helier Hospital (212)</c:v>
                </c:pt>
                <c:pt idx="2">
                  <c:v>Epsom Hospital (188)</c:v>
                </c:pt>
                <c:pt idx="3">
                  <c:v>South West London Elective Orthopaedic Centre (134)</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1.7502482454741948</c:v>
                </c:pt>
                <c:pt idx="1">
                  <c:v>1.8605182228069737</c:v>
                </c:pt>
                <c:pt idx="2">
                  <c:v>1.6649194960166351</c:v>
                </c:pt>
                <c:pt idx="3">
                  <c:v>1.7419035467120256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04/08/2025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04/08/2025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04277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RVR | Epsom and St Helier University Hospitals NHS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04277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RVR | Epsom and St Helier University Hospitals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RVR | Epsom and St Helier University Hospitals NHS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Epsom and St Helier University Hospitals NHS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2379961970"/>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Thinking about the location(s) selected at Q6, how long did you wait, in total, before you were admitted onto a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q5.How long do you feel you had to wait to get to a bed on a ward, after you arrived at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q12. Did you get enough help from staff to wash or keep yourself clean?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q34. Were you given enough information about the care and treatment you would receive while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204413778"/>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2056211200"/>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q37. Did hospital staff discuss with you whether you would need any additional equipment in your home, or any changes to your home, after leaving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q15. Were you able to get hospital food outside of set mealtimes? This could include additional food if you missed set mealtimes due to opertations/procedures or another reason.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q45. After leaving the hospital, did you get enough support from health or social care services to help you recover or manage your condition? Please include any services from a physiotherapist, community nurse or GP, or assisstance from social services or the voluntary sector.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q41. Thinking about any medicine you were to take at home, were you given any of the following? Please cross x in all boxes that apply to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q10. Did the hospital staff explain the reasons for changing wards during the night in a way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4086530829"/>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3222702609"/>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2660520328"/>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Q12. Did you get enough help from staff to wash or keep yourself clean?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Q22. When nurses spoke about your care in front of you, were you included in the conversation?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2403314993"/>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Q7. Thinking about the location(s) selected at Q6, how long did you wait, in total, before you were admitted onto a 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Epsom and St Helier University Hospitals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Epsom and St Helier University Hospitals NHS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544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Leaving hospital:</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Staff discussing with patient whether they would need any additional equipment in their home after leaving</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Food:</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being able to get hospital food outside of set mealtimes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Support from health or social care services:</a:t>
            </a:r>
            <a:r>
              <a:rPr lang="en-GB" sz="1250">
                <a:solidFill>
                  <a:prstClr val="black"/>
                </a:solidFill>
                <a:latin typeface="Arial"/>
              </a:rPr>
              <a:t> </a:t>
            </a:r>
            <a:r>
              <a:rPr lang="en-GB" sz="1250" b="0">
                <a:solidFill>
                  <a:prstClr val="black"/>
                </a:solidFill>
                <a:latin typeface="Arial"/>
              </a:rPr>
              <a:t>Patients getting enough support to recover/manage condition after leaving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Information about medicine to take at home:</a:t>
            </a:r>
            <a:r>
              <a:rPr lang="en-GB" sz="1250">
                <a:solidFill>
                  <a:prstClr val="black"/>
                </a:solidFill>
                <a:latin typeface="Arial"/>
              </a:rPr>
              <a:t> </a:t>
            </a:r>
            <a:r>
              <a:rPr lang="en-GB" sz="1250" b="0">
                <a:solidFill>
                  <a:prstClr val="black"/>
                </a:solidFill>
                <a:latin typeface="Arial"/>
              </a:rPr>
              <a:t>Patients being given information about medicines they were to take at home</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Explaining change of wards:</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Reasons for changing wards explained in a way they can understand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Staff taking into account patients' individual needs: Dietary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Waiting in the hospital:</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Length of time waited (in another location) before admission to a ward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 to get a bed:</a:t>
            </a:r>
            <a:r>
              <a:rPr lang="en-GB" sz="1250">
                <a:solidFill>
                  <a:prstClr val="black"/>
                </a:solidFill>
                <a:latin typeface="Arial"/>
              </a:rPr>
              <a:t> </a:t>
            </a:r>
            <a:r>
              <a:rPr lang="en-GB" sz="1250" b="0" noProof="0">
                <a:solidFill>
                  <a:prstClr val="black"/>
                </a:solidFill>
                <a:latin typeface="Arial"/>
              </a:rPr>
              <a:t>The wait to get a bed on a ward after arrival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Help from staff to wash:</a:t>
            </a:r>
            <a:r>
              <a:rPr lang="en-GB" sz="1250">
                <a:solidFill>
                  <a:prstClr val="black"/>
                </a:solidFill>
                <a:latin typeface="Arial"/>
              </a:rPr>
              <a:t> </a:t>
            </a:r>
            <a:r>
              <a:rPr lang="en-GB" sz="1250" b="0">
                <a:solidFill>
                  <a:prstClr val="black"/>
                </a:solidFill>
                <a:latin typeface="Arial"/>
              </a:rPr>
              <a:t>Help from staff to wash or keep patients clean</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while on virtual wards:</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Patients feeling they were given enough information about care and treatment on virtual ward</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220607679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5094648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919519568"/>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213198171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990793901"/>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2368659259"/>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4113700876"/>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2585040655"/>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421269766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211287377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3867180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4020885394"/>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173485747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2135760405"/>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275295959"/>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4283410003"/>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3846754235"/>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2988684985"/>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94206599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1566135104"/>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2271557989"/>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112302262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74196859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8043013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2369996698"/>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195636629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738986770"/>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3538165377"/>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4198283317"/>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911043736"/>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3437334910"/>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108933456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421461169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106322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1012850831"/>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200803365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438327403"/>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2936857970"/>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2312408845"/>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237708035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114987211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3711217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488375483"/>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340308774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3234972359"/>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4176506315"/>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2516249375"/>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2613407562"/>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42003787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22715703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8056375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4201107883"/>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123712112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1488232494"/>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1258038095"/>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4154190724"/>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1112557470"/>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404224023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1198161474"/>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3215859061"/>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3890686007"/>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359569613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27019236"/>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3447925078"/>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1162879397"/>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1490914967"/>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3943687137"/>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3364087200"/>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1285068164"/>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190550783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5147725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2013533804"/>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425931811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3621920379"/>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917939110"/>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231368703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36100888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8439334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1556444243"/>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412933797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2465128711"/>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2820940261"/>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2909273417"/>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2021211093"/>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184230315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514122789"/>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2671550284"/>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4259935530"/>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2571524329"/>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332956037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1169096499"/>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3237434133"/>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2771495037"/>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303432537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127294385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6951089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1746435483"/>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22409304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1739748305"/>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158037151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214960571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9409131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536803800"/>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313538066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905918054"/>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397524290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348947296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3100161146"/>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9842479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148109601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3366296881"/>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361132913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355679230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421232346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183132244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102915915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1052507680"/>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225991924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270096447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54634888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231979612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315441440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249225223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189557688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370642313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317531917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406644739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190346213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154269498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12497998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414101358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196249145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305107907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183035436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323397809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428332476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190863733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309235276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187635628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335943228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72279686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176790242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3255351021"/>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1564508127"/>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1087333639"/>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278335863"/>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133294534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428779182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341650562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212355685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245553891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124927036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134219888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126228497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282726337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262157504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97200498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373293238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595771724"/>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370352956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267128120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11874856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53086790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3786428149"/>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504;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538;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346964827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2894470523"/>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1470794686"/>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2619008780"/>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317427983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1729105757"/>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534</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550532513"/>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3461469096"/>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397343151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1131163098"/>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534</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65;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800637295"/>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413314338"/>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520;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270702498"/>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711679813"/>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968183914"/>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389;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766201456"/>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946190464"/>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687653612"/>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330;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310;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954391720"/>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083178915"/>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9946054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570389933"/>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2143294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524;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540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218948355"/>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3100612542"/>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2845394448"/>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81%</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544</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54%</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48%</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46%</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928394508"/>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1638183724"/>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1129027590"/>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10189234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495003968"/>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5464882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575672707"/>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23585038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551;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523;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541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170980616"/>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66325101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67855179"/>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83901386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521;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539997885"/>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95233734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17596244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34657072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015092195"/>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93766342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17202988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502;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515;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57979291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231576365"/>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29351083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44842609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90206171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637790744"/>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83754349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87876544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05946877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56713657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500;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518;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536;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328;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3475248469"/>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3360452853"/>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3005251889"/>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3315073864"/>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3908170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13390333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246;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245;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269;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74128190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550;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524;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099474679"/>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80290937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7624304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397;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37087575"/>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1445273455"/>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06037382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29327717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13831215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703431025"/>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70085315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00349046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71207996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298;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274;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298;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292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96600961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359832994"/>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160658132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290293979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402773456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47024930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06964799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722013337"/>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Q37. Did hospital staff discuss with you whether you would need any additional equipment in your home, or any changes to your home, after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10893</TotalTime>
  <Words>15990</Words>
  <Application>Microsoft Office PowerPoint</Application>
  <PresentationFormat>Widescreen</PresentationFormat>
  <Paragraphs>2010</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Epsom and St Helier University Hospitals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2025-08-04T13:15:26Z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